
<file path=[Content_Types].xml><?xml version="1.0" encoding="utf-8"?>
<Types xmlns="http://schemas.openxmlformats.org/package/2006/content-types">
  <Default Extension="png" ContentType="image/png"/>
  <Default Extension="jpeg" ContentType="image/jpeg"/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
<Relationships xmlns="http://schemas.openxmlformats.org/package/2006/relationships">
    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embeddedFontLst>
    <p:embeddedFont>
      <p:font typeface="OPPOSans H"/>
      <p:regular r:id="rId14"/>
    </p:embeddedFont>
    <p:embeddedFont>
      <p:font typeface="OPPOSans L"/>
      <p:regular r:id="rId15"/>
    </p:embeddedFont>
    <p:embeddedFont>
      <p:font typeface="Source Han Sans CN Bold"/>
      <p:regular r:id="rId16"/>
    </p:embeddedFont>
    <p:embeddedFont>
      <p:font typeface="Source Han Sans"/>
      <p:regular r:id="rId17"/>
    </p:embeddedFont>
    <p:embeddedFont>
      <p:font typeface="OPPOSans B"/>
      <p:regular r:id="rId18"/>
    </p:embeddedFont>
  </p:embeddedFontLst>
</p:presentation>
</file>

<file path=ppt/_rels/presentation.xml.rels><?xml version="1.0" encoding="UTF-8" standalone="yes"?>
<Relationships xmlns="http://schemas.openxmlformats.org/package/2006/relationships">
<Relationship Id="rId1" Type="http://schemas.openxmlformats.org/officeDocument/2006/relationships/theme" Target="theme/theme1.xml"/>
<Relationship Id="rId2" Type="http://schemas.openxmlformats.org/officeDocument/2006/relationships/slideMaster" Target="slideMasters/slideMaster1.xml"/>
<Relationship Id="rId3" Type="http://schemas.openxmlformats.org/officeDocument/2006/relationships/slide" Target="slides/slide1.xml"/>
<Relationship Id="rId4" Type="http://schemas.openxmlformats.org/officeDocument/2006/relationships/slide" Target="slides/slide2.xml"/>
<Relationship Id="rId5" Type="http://schemas.openxmlformats.org/officeDocument/2006/relationships/slide" Target="slides/slide3.xml"/>
<Relationship Id="rId6" Type="http://schemas.openxmlformats.org/officeDocument/2006/relationships/slide" Target="slides/slide4.xml"/>
<Relationship Id="rId7" Type="http://schemas.openxmlformats.org/officeDocument/2006/relationships/slide" Target="slides/slide5.xml"/>
<Relationship Id="rId8" Type="http://schemas.openxmlformats.org/officeDocument/2006/relationships/slide" Target="slides/slide6.xml"/>
<Relationship Id="rId9" Type="http://schemas.openxmlformats.org/officeDocument/2006/relationships/slide" Target="slides/slide7.xml"/>
<Relationship Id="rId10" Type="http://schemas.openxmlformats.org/officeDocument/2006/relationships/slide" Target="slides/slide8.xml"/>
<Relationship Id="rId11" Type="http://schemas.openxmlformats.org/officeDocument/2006/relationships/slide" Target="slides/slide9.xml"/>
<Relationship Id="rId12" Type="http://schemas.openxmlformats.org/officeDocument/2006/relationships/slide" Target="slides/slide10.xml"/>
<Relationship Id="rId13" Type="http://schemas.openxmlformats.org/officeDocument/2006/relationships/slide" Target="slides/slide11.xml"/>
<Relationship Id="rId14" Type="http://schemas.openxmlformats.org/officeDocument/2006/relationships/font" Target="fonts/font1.fntdata"/>
<Relationship Id="rId15" Type="http://schemas.openxmlformats.org/officeDocument/2006/relationships/font" Target="fonts/font2.fntdata"/>
<Relationship Id="rId16" Type="http://schemas.openxmlformats.org/officeDocument/2006/relationships/font" Target="fonts/font4.fntdata"/>
<Relationship Id="rId17" Type="http://schemas.openxmlformats.org/officeDocument/2006/relationships/font" Target="fonts/font5.fntdata"/>
<Relationship Id="rId18" Type="http://schemas.openxmlformats.org/officeDocument/2006/relationships/font" Target="fonts/font3.fntdata"/>
</Relationships>
</file>

<file path=ppt/slideLayouts/_rels/slideLayout1.xml.rels><?xml version="1.0" encoding="UTF-8" standalone="yes"?>
<Relationships xmlns="http://schemas.openxmlformats.org/package/2006/relationships">
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<Relationship Id="rId1" Type="http://schemas.openxmlformats.org/officeDocument/2006/relationships/theme" Target="../theme/theme1.xml"/>
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1.png"/>
<Relationship Id="rId3" Type="http://schemas.openxmlformats.org/officeDocument/2006/relationships/image" Target="../media/image6.png"/>
</Relationships>
</file>

<file path=ppt/slides/_rels/slide10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11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1.png"/>
<Relationship Id="rId3" Type="http://schemas.openxmlformats.org/officeDocument/2006/relationships/image" Target="../media/image6.png"/>
</Relationships>
</file>

<file path=ppt/slides/_rels/slide2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3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1.png"/>
<Relationship Id="rId3" Type="http://schemas.openxmlformats.org/officeDocument/2006/relationships/image" Target="../media/image6.png"/>
</Relationships>
</file>

<file path=ppt/slides/_rels/slide4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5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6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4.jpeg"/>
<Relationship Id="rId3" Type="http://schemas.openxmlformats.org/officeDocument/2006/relationships/image" Target="../media/image2.jpeg"/>
<Relationship Id="rId4" Type="http://schemas.openxmlformats.org/officeDocument/2006/relationships/image" Target="../media/image3.jpeg"/>
</Relationships>
</file>

<file path=ppt/slides/_rels/slide7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1.png"/>
<Relationship Id="rId3" Type="http://schemas.openxmlformats.org/officeDocument/2006/relationships/image" Target="../media/image6.png"/>
</Relationships>
</file>

<file path=ppt/slides/_rels/slide8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9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5.jpeg"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62000">
              <a:schemeClr val="accent2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3509434" y="5549915"/>
            <a:ext cx="2024660" cy="404020"/>
          </a:xfrm>
          <a:prstGeom prst="roundRect">
            <a:avLst/>
          </a:prstGeom>
          <a:noFill/>
          <a:ln w="19050" cap="sq">
            <a:solidFill>
              <a:schemeClr val="accent1">
                <a:alpha val="10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2980267" y="4972555"/>
            <a:ext cx="2024660" cy="404020"/>
          </a:xfrm>
          <a:prstGeom prst="roundRect">
            <a:avLst/>
          </a:prstGeom>
          <a:noFill/>
          <a:ln w="1905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237067" y="1236134"/>
            <a:ext cx="11802534" cy="3496733"/>
          </a:xfrm>
          <a:prstGeom prst="roundRect">
            <a:avLst>
              <a:gd name="adj" fmla="val 9443"/>
            </a:avLst>
          </a:prstGeom>
          <a:gradFill>
            <a:gsLst>
              <a:gs pos="6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16200000" flipH="1" flipV="0">
            <a:off x="5382810" y="-52789"/>
            <a:ext cx="1527979" cy="12293599"/>
          </a:xfrm>
          <a:custGeom>
            <a:avLst/>
            <a:gdLst>
              <a:gd name="connsiteX0" fmla="*/ 0 w 4195233"/>
              <a:gd name="connsiteY0" fmla="*/ 0 h 6862233"/>
              <a:gd name="connsiteX1" fmla="*/ 520700 w 4195233"/>
              <a:gd name="connsiteY1" fmla="*/ 766233 h 6862233"/>
              <a:gd name="connsiteX2" fmla="*/ 2159000 w 4195233"/>
              <a:gd name="connsiteY2" fmla="*/ 1176867 h 6862233"/>
              <a:gd name="connsiteX3" fmla="*/ 2468034 w 4195233"/>
              <a:gd name="connsiteY3" fmla="*/ 1397000 h 6862233"/>
              <a:gd name="connsiteX4" fmla="*/ 2463801 w 4195233"/>
              <a:gd name="connsiteY4" fmla="*/ 3086100 h 6862233"/>
              <a:gd name="connsiteX5" fmla="*/ 2222500 w 4195233"/>
              <a:gd name="connsiteY5" fmla="*/ 5096934 h 6862233"/>
              <a:gd name="connsiteX6" fmla="*/ 3149601 w 4195233"/>
              <a:gd name="connsiteY6" fmla="*/ 6548967 h 6862233"/>
              <a:gd name="connsiteX7" fmla="*/ 3297767 w 4195233"/>
              <a:gd name="connsiteY7" fmla="*/ 6862234 h 6862233"/>
              <a:gd name="connsiteX8" fmla="*/ 4195234 w 4195233"/>
              <a:gd name="connsiteY8" fmla="*/ 6862234 h 6862233"/>
              <a:gd name="connsiteX9" fmla="*/ 4195234 w 4195233"/>
              <a:gd name="connsiteY9" fmla="*/ 0 h 6862233"/>
              <a:gd name="connsiteX10" fmla="*/ 0 w 4195233"/>
              <a:gd name="connsiteY10" fmla="*/ 0 h 6862233"/>
            </a:gdLst>
            <a:rect l="l" t="t" r="r" b="b"/>
            <a:pathLst>
              <a:path w="4195233" h="6862233">
                <a:moveTo>
                  <a:pt x="0" y="0"/>
                </a:moveTo>
                <a:cubicBezTo>
                  <a:pt x="33867" y="381000"/>
                  <a:pt x="237067" y="613833"/>
                  <a:pt x="520700" y="766233"/>
                </a:cubicBezTo>
                <a:cubicBezTo>
                  <a:pt x="1028700" y="1037167"/>
                  <a:pt x="1642534" y="948267"/>
                  <a:pt x="2159000" y="1176867"/>
                </a:cubicBezTo>
                <a:cubicBezTo>
                  <a:pt x="2286000" y="1236133"/>
                  <a:pt x="2387601" y="1308100"/>
                  <a:pt x="2468034" y="1397000"/>
                </a:cubicBezTo>
                <a:cubicBezTo>
                  <a:pt x="2861734" y="1828800"/>
                  <a:pt x="2700867" y="2578100"/>
                  <a:pt x="2463801" y="3086100"/>
                </a:cubicBezTo>
                <a:cubicBezTo>
                  <a:pt x="2171700" y="3704167"/>
                  <a:pt x="1892301" y="4436534"/>
                  <a:pt x="2222500" y="5096934"/>
                </a:cubicBezTo>
                <a:cubicBezTo>
                  <a:pt x="2480734" y="5613401"/>
                  <a:pt x="2878667" y="6040967"/>
                  <a:pt x="3149601" y="6548967"/>
                </a:cubicBezTo>
                <a:cubicBezTo>
                  <a:pt x="3196167" y="6633633"/>
                  <a:pt x="3246967" y="6739467"/>
                  <a:pt x="3297767" y="6862234"/>
                </a:cubicBezTo>
                <a:lnTo>
                  <a:pt x="4195234" y="6862234"/>
                </a:lnTo>
                <a:lnTo>
                  <a:pt x="419523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4233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16200000" flipH="1" flipV="0">
            <a:off x="4333108" y="2022100"/>
            <a:ext cx="502790" cy="9169009"/>
          </a:xfrm>
          <a:custGeom>
            <a:avLst/>
            <a:gdLst>
              <a:gd name="connsiteX0" fmla="*/ 30032 w 1380465"/>
              <a:gd name="connsiteY0" fmla="*/ 0 h 5118100"/>
              <a:gd name="connsiteX1" fmla="*/ 411032 w 1380465"/>
              <a:gd name="connsiteY1" fmla="*/ 1143000 h 5118100"/>
              <a:gd name="connsiteX2" fmla="*/ 398 w 1380465"/>
              <a:gd name="connsiteY2" fmla="*/ 3433233 h 5118100"/>
              <a:gd name="connsiteX3" fmla="*/ 199365 w 1380465"/>
              <a:gd name="connsiteY3" fmla="*/ 4258734 h 5118100"/>
              <a:gd name="connsiteX4" fmla="*/ 275565 w 1380465"/>
              <a:gd name="connsiteY4" fmla="*/ 4377267 h 5118100"/>
              <a:gd name="connsiteX5" fmla="*/ 1016398 w 1380465"/>
              <a:gd name="connsiteY5" fmla="*/ 4953000 h 5118100"/>
              <a:gd name="connsiteX6" fmla="*/ 1261932 w 1380465"/>
              <a:gd name="connsiteY6" fmla="*/ 5071534 h 5118100"/>
              <a:gd name="connsiteX7" fmla="*/ 1380465 w 1380465"/>
              <a:gd name="connsiteY7" fmla="*/ 5118100 h 5118100"/>
              <a:gd name="connsiteX8" fmla="*/ 1380465 w 1380465"/>
              <a:gd name="connsiteY8" fmla="*/ 0 h 5118100"/>
              <a:gd name="connsiteX9" fmla="*/ 30032 w 1380465"/>
              <a:gd name="connsiteY9" fmla="*/ 0 h 5118100"/>
            </a:gdLst>
            <a:rect l="l" t="t" r="r" b="b"/>
            <a:pathLst>
              <a:path w="1380465" h="5118100">
                <a:moveTo>
                  <a:pt x="30032" y="0"/>
                </a:moveTo>
                <a:cubicBezTo>
                  <a:pt x="228999" y="393700"/>
                  <a:pt x="364465" y="762000"/>
                  <a:pt x="411032" y="1143000"/>
                </a:cubicBezTo>
                <a:cubicBezTo>
                  <a:pt x="512632" y="1964267"/>
                  <a:pt x="-16535" y="2641600"/>
                  <a:pt x="398" y="3433233"/>
                </a:cubicBezTo>
                <a:cubicBezTo>
                  <a:pt x="4632" y="3750733"/>
                  <a:pt x="68132" y="4025900"/>
                  <a:pt x="199365" y="4258734"/>
                </a:cubicBezTo>
                <a:cubicBezTo>
                  <a:pt x="220532" y="4301067"/>
                  <a:pt x="250165" y="4339167"/>
                  <a:pt x="275565" y="4377267"/>
                </a:cubicBezTo>
                <a:cubicBezTo>
                  <a:pt x="461832" y="4635500"/>
                  <a:pt x="741232" y="4813300"/>
                  <a:pt x="1016398" y="4953000"/>
                </a:cubicBezTo>
                <a:cubicBezTo>
                  <a:pt x="1096831" y="4995334"/>
                  <a:pt x="1181498" y="5033434"/>
                  <a:pt x="1261932" y="5071534"/>
                </a:cubicBezTo>
                <a:cubicBezTo>
                  <a:pt x="1304266" y="5088467"/>
                  <a:pt x="1342366" y="5105400"/>
                  <a:pt x="1380465" y="5118100"/>
                </a:cubicBezTo>
                <a:lnTo>
                  <a:pt x="1380465" y="0"/>
                </a:lnTo>
                <a:lnTo>
                  <a:pt x="3003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69000">
                <a:schemeClr val="accent1">
                  <a:lumMod val="75000"/>
                </a:schemeClr>
              </a:gs>
            </a:gsLst>
            <a:lin ang="0" scaled="0"/>
          </a:gradFill>
          <a:ln w="4233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7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291620" y="5309644"/>
            <a:ext cx="2141673" cy="15051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标题 1"/>
          <p:cNvSpPr txBox="1"/>
          <p:nvPr/>
        </p:nvSpPr>
        <p:spPr>
          <a:xfrm rot="0" flipH="0" flipV="0">
            <a:off x="6862798" y="350570"/>
            <a:ext cx="4767652" cy="19514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r">
              <a:lnSpc>
                <a:spcPct val="100000"/>
              </a:lnSpc>
            </a:pPr>
            <a:r>
              <a:rPr kumimoji="1" lang="en-US" altLang="zh-CN" sz="4800">
                <a:ln w="12700">
                  <a:solidFill>
                    <a:srgbClr val="2C75FF">
                      <a:alpha val="100000"/>
                    </a:srgbClr>
                  </a:solidFill>
                </a:ln>
                <a:noFill/>
                <a:latin typeface="OPPOSans H"/>
                <a:ea typeface="OPPOSans H"/>
                <a:cs typeface="OPPOSans H"/>
              </a:rPr>
              <a:t>POWERPOINT
</a:t>
            </a:r>
            <a:r>
              <a:rPr kumimoji="1" lang="en-US" altLang="zh-CN" sz="4800">
                <a:ln w="12700">
                  <a:solidFill>
                    <a:srgbClr val="FFFFFF">
                      <a:alpha val="100000"/>
                    </a:srgbClr>
                  </a:solidFill>
                </a:ln>
                <a:noFill/>
                <a:latin typeface="OPPOSans H"/>
                <a:ea typeface="OPPOSans H"/>
                <a:cs typeface="OPPOSans H"/>
              </a:rPr>
              <a:t>DESIGN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389467" y="1405469"/>
            <a:ext cx="11489266" cy="3166534"/>
          </a:xfrm>
          <a:prstGeom prst="roundRect">
            <a:avLst>
              <a:gd name="adj" fmla="val 9443"/>
            </a:avLst>
          </a:prstGeom>
          <a:noFill/>
          <a:ln w="19050" cap="sq">
            <a:solidFill>
              <a:schemeClr val="bg1">
                <a:alpha val="10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7272324" y="1524971"/>
            <a:ext cx="1058875" cy="709447"/>
          </a:xfrm>
          <a:prstGeom prst="cloudCallout">
            <a:avLst/>
          </a:prstGeom>
          <a:solidFill>
            <a:schemeClr val="bg1"/>
          </a:solidFill>
          <a:ln w="19050" cap="sq">
            <a:solidFill>
              <a:schemeClr val="accent2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7363980" y="1685374"/>
            <a:ext cx="875561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10000"/>
              </a:lnSpc>
            </a:pPr>
            <a:r>
              <a:rPr kumimoji="1" lang="en-US" altLang="zh-CN" sz="1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L"/>
                <a:ea typeface="OPPOSans L"/>
                <a:cs typeface="OPPOSans L"/>
              </a:rPr>
              <a:t>202X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708533" y="4025749"/>
            <a:ext cx="5169753" cy="369332"/>
          </a:xfrm>
          <a:prstGeom prst="roundRect">
            <a:avLst/>
          </a:prstGeom>
          <a:solidFill>
            <a:schemeClr val="accent2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2940439" y="4942497"/>
            <a:ext cx="2024660" cy="404020"/>
          </a:xfrm>
          <a:prstGeom prst="roundRect">
            <a:avLst/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3350078" y="4959841"/>
            <a:ext cx="1534331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L"/>
                <a:ea typeface="OPPOSans L"/>
                <a:cs typeface="OPPOSans L"/>
              </a:rPr>
              <a:t>汇报人：AiPPT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3073876" y="5009403"/>
            <a:ext cx="237238" cy="256986"/>
          </a:xfrm>
          <a:custGeom>
            <a:avLst/>
            <a:gdLst>
              <a:gd name="connsiteX0" fmla="*/ 712625 w 1425436"/>
              <a:gd name="connsiteY0" fmla="*/ 111621 h 1544091"/>
              <a:gd name="connsiteX1" fmla="*/ 902567 w 1425436"/>
              <a:gd name="connsiteY1" fmla="*/ 190314 h 1544091"/>
              <a:gd name="connsiteX2" fmla="*/ 981260 w 1425436"/>
              <a:gd name="connsiteY2" fmla="*/ 380256 h 1544091"/>
              <a:gd name="connsiteX3" fmla="*/ 902567 w 1425436"/>
              <a:gd name="connsiteY3" fmla="*/ 570198 h 1544091"/>
              <a:gd name="connsiteX4" fmla="*/ 712625 w 1425436"/>
              <a:gd name="connsiteY4" fmla="*/ 648891 h 1544091"/>
              <a:gd name="connsiteX5" fmla="*/ 522684 w 1425436"/>
              <a:gd name="connsiteY5" fmla="*/ 570198 h 1544091"/>
              <a:gd name="connsiteX6" fmla="*/ 444177 w 1425436"/>
              <a:gd name="connsiteY6" fmla="*/ 380070 h 1544091"/>
              <a:gd name="connsiteX7" fmla="*/ 522870 w 1425436"/>
              <a:gd name="connsiteY7" fmla="*/ 190128 h 1544091"/>
              <a:gd name="connsiteX8" fmla="*/ 712625 w 1425436"/>
              <a:gd name="connsiteY8" fmla="*/ 111621 h 1544091"/>
              <a:gd name="connsiteX9" fmla="*/ 712625 w 1425436"/>
              <a:gd name="connsiteY9" fmla="*/ 0 h 1544091"/>
              <a:gd name="connsiteX10" fmla="*/ 332556 w 1425436"/>
              <a:gd name="connsiteY10" fmla="*/ 380070 h 1544091"/>
              <a:gd name="connsiteX11" fmla="*/ 712625 w 1425436"/>
              <a:gd name="connsiteY11" fmla="*/ 760140 h 1544091"/>
              <a:gd name="connsiteX12" fmla="*/ 1092695 w 1425436"/>
              <a:gd name="connsiteY12" fmla="*/ 380070 h 1544091"/>
              <a:gd name="connsiteX13" fmla="*/ 712625 w 1425436"/>
              <a:gd name="connsiteY13" fmla="*/ 0 h 1544091"/>
              <a:gd name="connsiteX14" fmla="*/ 712625 w 1425436"/>
              <a:gd name="connsiteY14" fmla="*/ 943012 h 1544091"/>
              <a:gd name="connsiteX15" fmla="*/ 978842 w 1425436"/>
              <a:gd name="connsiteY15" fmla="*/ 976685 h 1544091"/>
              <a:gd name="connsiteX16" fmla="*/ 1146087 w 1425436"/>
              <a:gd name="connsiteY16" fmla="*/ 1059470 h 1544091"/>
              <a:gd name="connsiteX17" fmla="*/ 1248593 w 1425436"/>
              <a:gd name="connsiteY17" fmla="*/ 1174440 h 1544091"/>
              <a:gd name="connsiteX18" fmla="*/ 1310356 w 1425436"/>
              <a:gd name="connsiteY18" fmla="*/ 1316385 h 1544091"/>
              <a:gd name="connsiteX19" fmla="*/ 1296590 w 1425436"/>
              <a:gd name="connsiteY19" fmla="*/ 1390241 h 1544091"/>
              <a:gd name="connsiteX20" fmla="*/ 1208595 w 1425436"/>
              <a:gd name="connsiteY20" fmla="*/ 1432285 h 1544091"/>
              <a:gd name="connsiteX21" fmla="*/ 216842 w 1425436"/>
              <a:gd name="connsiteY21" fmla="*/ 1432285 h 1544091"/>
              <a:gd name="connsiteX22" fmla="*/ 128847 w 1425436"/>
              <a:gd name="connsiteY22" fmla="*/ 1390241 h 1544091"/>
              <a:gd name="connsiteX23" fmla="*/ 115081 w 1425436"/>
              <a:gd name="connsiteY23" fmla="*/ 1316385 h 1544091"/>
              <a:gd name="connsiteX24" fmla="*/ 176844 w 1425436"/>
              <a:gd name="connsiteY24" fmla="*/ 1174440 h 1544091"/>
              <a:gd name="connsiteX25" fmla="*/ 279350 w 1425436"/>
              <a:gd name="connsiteY25" fmla="*/ 1059470 h 1544091"/>
              <a:gd name="connsiteX26" fmla="*/ 446595 w 1425436"/>
              <a:gd name="connsiteY26" fmla="*/ 976685 h 1544091"/>
              <a:gd name="connsiteX27" fmla="*/ 712625 w 1425436"/>
              <a:gd name="connsiteY27" fmla="*/ 943012 h 1544091"/>
              <a:gd name="connsiteX28" fmla="*/ 712625 w 1425436"/>
              <a:gd name="connsiteY28" fmla="*/ 831391 h 1544091"/>
              <a:gd name="connsiteX29" fmla="*/ 8296 w 1425436"/>
              <a:gd name="connsiteY29" fmla="*/ 1284387 h 1544091"/>
              <a:gd name="connsiteX30" fmla="*/ 216842 w 1425436"/>
              <a:gd name="connsiteY30" fmla="*/ 1544092 h 1544091"/>
              <a:gd name="connsiteX31" fmla="*/ 1208595 w 1425436"/>
              <a:gd name="connsiteY31" fmla="*/ 1544092 h 1544091"/>
              <a:gd name="connsiteX32" fmla="*/ 1417141 w 1425436"/>
              <a:gd name="connsiteY32" fmla="*/ 1284387 h 1544091"/>
              <a:gd name="connsiteX33" fmla="*/ 712625 w 1425436"/>
              <a:gd name="connsiteY33" fmla="*/ 831391 h 1544091"/>
            </a:gdLst>
            <a:rect l="l" t="t" r="r" b="b"/>
            <a:pathLst>
              <a:path w="1425436" h="1544091">
                <a:moveTo>
                  <a:pt x="712625" y="111621"/>
                </a:moveTo>
                <a:cubicBezTo>
                  <a:pt x="784435" y="111621"/>
                  <a:pt x="851780" y="139526"/>
                  <a:pt x="902567" y="190314"/>
                </a:cubicBezTo>
                <a:cubicBezTo>
                  <a:pt x="953355" y="241102"/>
                  <a:pt x="981260" y="308446"/>
                  <a:pt x="981260" y="380256"/>
                </a:cubicBezTo>
                <a:cubicBezTo>
                  <a:pt x="981260" y="452065"/>
                  <a:pt x="953355" y="519410"/>
                  <a:pt x="902567" y="570198"/>
                </a:cubicBezTo>
                <a:cubicBezTo>
                  <a:pt x="851780" y="620985"/>
                  <a:pt x="784435" y="648891"/>
                  <a:pt x="712625" y="648891"/>
                </a:cubicBezTo>
                <a:cubicBezTo>
                  <a:pt x="640816" y="648891"/>
                  <a:pt x="573471" y="620985"/>
                  <a:pt x="522684" y="570198"/>
                </a:cubicBezTo>
                <a:cubicBezTo>
                  <a:pt x="472082" y="519224"/>
                  <a:pt x="444177" y="451693"/>
                  <a:pt x="444177" y="380070"/>
                </a:cubicBezTo>
                <a:cubicBezTo>
                  <a:pt x="444177" y="308446"/>
                  <a:pt x="472082" y="240916"/>
                  <a:pt x="522870" y="190128"/>
                </a:cubicBezTo>
                <a:cubicBezTo>
                  <a:pt x="573471" y="139526"/>
                  <a:pt x="641002" y="111621"/>
                  <a:pt x="712625" y="111621"/>
                </a:cubicBezTo>
                <a:moveTo>
                  <a:pt x="712625" y="0"/>
                </a:moveTo>
                <a:cubicBezTo>
                  <a:pt x="502778" y="0"/>
                  <a:pt x="332556" y="170036"/>
                  <a:pt x="332556" y="380070"/>
                </a:cubicBezTo>
                <a:cubicBezTo>
                  <a:pt x="332556" y="589917"/>
                  <a:pt x="502778" y="760140"/>
                  <a:pt x="712625" y="760140"/>
                </a:cubicBezTo>
                <a:cubicBezTo>
                  <a:pt x="922473" y="760140"/>
                  <a:pt x="1092695" y="589917"/>
                  <a:pt x="1092695" y="380070"/>
                </a:cubicBezTo>
                <a:cubicBezTo>
                  <a:pt x="1092881" y="170036"/>
                  <a:pt x="922659" y="0"/>
                  <a:pt x="712625" y="0"/>
                </a:cubicBezTo>
                <a:close/>
                <a:moveTo>
                  <a:pt x="712625" y="943012"/>
                </a:moveTo>
                <a:cubicBezTo>
                  <a:pt x="813643" y="943012"/>
                  <a:pt x="903126" y="954360"/>
                  <a:pt x="978842" y="976685"/>
                </a:cubicBezTo>
                <a:cubicBezTo>
                  <a:pt x="1043582" y="995846"/>
                  <a:pt x="1099951" y="1023752"/>
                  <a:pt x="1146087" y="1059470"/>
                </a:cubicBezTo>
                <a:cubicBezTo>
                  <a:pt x="1186829" y="1091096"/>
                  <a:pt x="1220315" y="1128675"/>
                  <a:pt x="1248593" y="1174440"/>
                </a:cubicBezTo>
                <a:cubicBezTo>
                  <a:pt x="1273708" y="1215368"/>
                  <a:pt x="1293985" y="1261877"/>
                  <a:pt x="1310356" y="1316385"/>
                </a:cubicBezTo>
                <a:cubicBezTo>
                  <a:pt x="1320774" y="1350801"/>
                  <a:pt x="1306264" y="1377404"/>
                  <a:pt x="1296590" y="1390241"/>
                </a:cubicBezTo>
                <a:cubicBezTo>
                  <a:pt x="1276684" y="1417030"/>
                  <a:pt x="1244686" y="1432285"/>
                  <a:pt x="1208595" y="1432285"/>
                </a:cubicBezTo>
                <a:lnTo>
                  <a:pt x="216842" y="1432285"/>
                </a:lnTo>
                <a:cubicBezTo>
                  <a:pt x="180937" y="1432285"/>
                  <a:pt x="148753" y="1417030"/>
                  <a:pt x="128847" y="1390241"/>
                </a:cubicBezTo>
                <a:cubicBezTo>
                  <a:pt x="119359" y="1377404"/>
                  <a:pt x="104849" y="1350801"/>
                  <a:pt x="115081" y="1316385"/>
                </a:cubicBezTo>
                <a:cubicBezTo>
                  <a:pt x="131452" y="1261877"/>
                  <a:pt x="151543" y="1215368"/>
                  <a:pt x="176844" y="1174440"/>
                </a:cubicBezTo>
                <a:cubicBezTo>
                  <a:pt x="204936" y="1128675"/>
                  <a:pt x="238422" y="1090910"/>
                  <a:pt x="279350" y="1059470"/>
                </a:cubicBezTo>
                <a:cubicBezTo>
                  <a:pt x="325486" y="1023752"/>
                  <a:pt x="381855" y="995846"/>
                  <a:pt x="446595" y="976685"/>
                </a:cubicBezTo>
                <a:cubicBezTo>
                  <a:pt x="522125" y="954360"/>
                  <a:pt x="611794" y="943012"/>
                  <a:pt x="712625" y="943012"/>
                </a:cubicBezTo>
                <a:moveTo>
                  <a:pt x="712625" y="831391"/>
                </a:moveTo>
                <a:cubicBezTo>
                  <a:pt x="244561" y="831391"/>
                  <a:pt x="77501" y="1053331"/>
                  <a:pt x="8296" y="1284387"/>
                </a:cubicBezTo>
                <a:cubicBezTo>
                  <a:pt x="-30771" y="1414611"/>
                  <a:pt x="73037" y="1544092"/>
                  <a:pt x="216842" y="1544092"/>
                </a:cubicBezTo>
                <a:lnTo>
                  <a:pt x="1208595" y="1544092"/>
                </a:lnTo>
                <a:cubicBezTo>
                  <a:pt x="1352400" y="1544092"/>
                  <a:pt x="1456208" y="1414611"/>
                  <a:pt x="1417141" y="1284387"/>
                </a:cubicBezTo>
                <a:cubicBezTo>
                  <a:pt x="1347750" y="1053331"/>
                  <a:pt x="1180690" y="831391"/>
                  <a:pt x="712625" y="831391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3469606" y="5519857"/>
            <a:ext cx="2024660" cy="404020"/>
          </a:xfrm>
          <a:prstGeom prst="roundRect">
            <a:avLst/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3879245" y="5537201"/>
            <a:ext cx="1534331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L"/>
                <a:ea typeface="OPPOSans L"/>
                <a:cs typeface="OPPOSans L"/>
              </a:rPr>
              <a:t>汇报时间：20XX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3584701" y="5581113"/>
            <a:ext cx="262877" cy="273349"/>
          </a:xfrm>
          <a:custGeom>
            <a:avLst/>
            <a:gdLst>
              <a:gd name="connsiteX0" fmla="*/ 337768 w 1372282"/>
              <a:gd name="connsiteY0" fmla="*/ 1315328 h 1426949"/>
              <a:gd name="connsiteX1" fmla="*/ 530173 w 1372282"/>
              <a:gd name="connsiteY1" fmla="*/ 1315328 h 1426949"/>
              <a:gd name="connsiteX2" fmla="*/ 842109 w 1372282"/>
              <a:gd name="connsiteY2" fmla="*/ 1315328 h 1426949"/>
              <a:gd name="connsiteX3" fmla="*/ 1034514 w 1372282"/>
              <a:gd name="connsiteY3" fmla="*/ 1315328 h 1426949"/>
              <a:gd name="connsiteX4" fmla="*/ 1090325 w 1372282"/>
              <a:gd name="connsiteY4" fmla="*/ 1371139 h 1426949"/>
              <a:gd name="connsiteX5" fmla="*/ 1034514 w 1372282"/>
              <a:gd name="connsiteY5" fmla="*/ 1426949 h 1426949"/>
              <a:gd name="connsiteX6" fmla="*/ 842109 w 1372282"/>
              <a:gd name="connsiteY6" fmla="*/ 1426949 h 1426949"/>
              <a:gd name="connsiteX7" fmla="*/ 530173 w 1372282"/>
              <a:gd name="connsiteY7" fmla="*/ 1426949 h 1426949"/>
              <a:gd name="connsiteX8" fmla="*/ 337768 w 1372282"/>
              <a:gd name="connsiteY8" fmla="*/ 1426949 h 1426949"/>
              <a:gd name="connsiteX9" fmla="*/ 281957 w 1372282"/>
              <a:gd name="connsiteY9" fmla="*/ 1371139 h 1426949"/>
              <a:gd name="connsiteX10" fmla="*/ 337768 w 1372282"/>
              <a:gd name="connsiteY10" fmla="*/ 1315328 h 1426949"/>
              <a:gd name="connsiteX11" fmla="*/ 686154 w 1372282"/>
              <a:gd name="connsiteY11" fmla="*/ 111621 h 1426949"/>
              <a:gd name="connsiteX12" fmla="*/ 237624 w 1372282"/>
              <a:gd name="connsiteY12" fmla="*/ 560152 h 1426949"/>
              <a:gd name="connsiteX13" fmla="*/ 237624 w 1372282"/>
              <a:gd name="connsiteY13" fmla="*/ 985614 h 1426949"/>
              <a:gd name="connsiteX14" fmla="*/ 229252 w 1372282"/>
              <a:gd name="connsiteY14" fmla="*/ 1014822 h 1426949"/>
              <a:gd name="connsiteX15" fmla="*/ 155768 w 1372282"/>
              <a:gd name="connsiteY15" fmla="*/ 1134814 h 1426949"/>
              <a:gd name="connsiteX16" fmla="*/ 1214680 w 1372282"/>
              <a:gd name="connsiteY16" fmla="*/ 1134814 h 1426949"/>
              <a:gd name="connsiteX17" fmla="*/ 1143429 w 1372282"/>
              <a:gd name="connsiteY17" fmla="*/ 1023565 h 1426949"/>
              <a:gd name="connsiteX18" fmla="*/ 1134685 w 1372282"/>
              <a:gd name="connsiteY18" fmla="*/ 993428 h 1426949"/>
              <a:gd name="connsiteX19" fmla="*/ 1134685 w 1372282"/>
              <a:gd name="connsiteY19" fmla="*/ 560152 h 1426949"/>
              <a:gd name="connsiteX20" fmla="*/ 686154 w 1372282"/>
              <a:gd name="connsiteY20" fmla="*/ 111621 h 1426949"/>
              <a:gd name="connsiteX21" fmla="*/ 686154 w 1372282"/>
              <a:gd name="connsiteY21" fmla="*/ 0 h 1426949"/>
              <a:gd name="connsiteX22" fmla="*/ 903815 w 1372282"/>
              <a:gd name="connsiteY22" fmla="*/ 44276 h 1426949"/>
              <a:gd name="connsiteX23" fmla="*/ 1081851 w 1372282"/>
              <a:gd name="connsiteY23" fmla="*/ 164455 h 1426949"/>
              <a:gd name="connsiteX24" fmla="*/ 1202030 w 1372282"/>
              <a:gd name="connsiteY24" fmla="*/ 342491 h 1426949"/>
              <a:gd name="connsiteX25" fmla="*/ 1246306 w 1372282"/>
              <a:gd name="connsiteY25" fmla="*/ 560152 h 1426949"/>
              <a:gd name="connsiteX26" fmla="*/ 1246306 w 1372282"/>
              <a:gd name="connsiteY26" fmla="*/ 977243 h 1426949"/>
              <a:gd name="connsiteX27" fmla="*/ 1363508 w 1372282"/>
              <a:gd name="connsiteY27" fmla="*/ 1160487 h 1426949"/>
              <a:gd name="connsiteX28" fmla="*/ 1365369 w 1372282"/>
              <a:gd name="connsiteY28" fmla="*/ 1217414 h 1426949"/>
              <a:gd name="connsiteX29" fmla="*/ 1316628 w 1372282"/>
              <a:gd name="connsiteY29" fmla="*/ 1246436 h 1426949"/>
              <a:gd name="connsiteX30" fmla="*/ 55867 w 1372282"/>
              <a:gd name="connsiteY30" fmla="*/ 1246436 h 1426949"/>
              <a:gd name="connsiteX31" fmla="*/ 7126 w 1372282"/>
              <a:gd name="connsiteY31" fmla="*/ 1217786 h 1426949"/>
              <a:gd name="connsiteX32" fmla="*/ 8242 w 1372282"/>
              <a:gd name="connsiteY32" fmla="*/ 1161232 h 1426949"/>
              <a:gd name="connsiteX33" fmla="*/ 126002 w 1372282"/>
              <a:gd name="connsiteY33" fmla="*/ 969801 h 1426949"/>
              <a:gd name="connsiteX34" fmla="*/ 126002 w 1372282"/>
              <a:gd name="connsiteY34" fmla="*/ 560152 h 1426949"/>
              <a:gd name="connsiteX35" fmla="*/ 170279 w 1372282"/>
              <a:gd name="connsiteY35" fmla="*/ 342491 h 1426949"/>
              <a:gd name="connsiteX36" fmla="*/ 290458 w 1372282"/>
              <a:gd name="connsiteY36" fmla="*/ 164455 h 1426949"/>
              <a:gd name="connsiteX37" fmla="*/ 468493 w 1372282"/>
              <a:gd name="connsiteY37" fmla="*/ 44276 h 1426949"/>
              <a:gd name="connsiteX38" fmla="*/ 686154 w 1372282"/>
              <a:gd name="connsiteY38" fmla="*/ 0 h 1426949"/>
            </a:gdLst>
            <a:rect l="l" t="t" r="r" b="b"/>
            <a:pathLst>
              <a:path w="1372282" h="1426949">
                <a:moveTo>
                  <a:pt x="337768" y="1315328"/>
                </a:moveTo>
                <a:lnTo>
                  <a:pt x="530173" y="1315328"/>
                </a:lnTo>
                <a:lnTo>
                  <a:pt x="842109" y="1315328"/>
                </a:lnTo>
                <a:lnTo>
                  <a:pt x="1034514" y="1315328"/>
                </a:lnTo>
                <a:cubicBezTo>
                  <a:pt x="1065396" y="1315328"/>
                  <a:pt x="1090325" y="1340257"/>
                  <a:pt x="1090325" y="1371139"/>
                </a:cubicBezTo>
                <a:cubicBezTo>
                  <a:pt x="1090325" y="1402021"/>
                  <a:pt x="1065210" y="1426949"/>
                  <a:pt x="1034514" y="1426949"/>
                </a:cubicBezTo>
                <a:lnTo>
                  <a:pt x="842109" y="1426949"/>
                </a:lnTo>
                <a:lnTo>
                  <a:pt x="530173" y="1426949"/>
                </a:lnTo>
                <a:lnTo>
                  <a:pt x="337768" y="1426949"/>
                </a:lnTo>
                <a:cubicBezTo>
                  <a:pt x="306886" y="1426949"/>
                  <a:pt x="281957" y="1402021"/>
                  <a:pt x="281957" y="1371139"/>
                </a:cubicBezTo>
                <a:cubicBezTo>
                  <a:pt x="281957" y="1340257"/>
                  <a:pt x="306886" y="1315328"/>
                  <a:pt x="337768" y="1315328"/>
                </a:cubicBezTo>
                <a:close/>
                <a:moveTo>
                  <a:pt x="686154" y="111621"/>
                </a:moveTo>
                <a:cubicBezTo>
                  <a:pt x="438914" y="111621"/>
                  <a:pt x="237624" y="312725"/>
                  <a:pt x="237624" y="560152"/>
                </a:cubicBezTo>
                <a:lnTo>
                  <a:pt x="237624" y="985614"/>
                </a:lnTo>
                <a:cubicBezTo>
                  <a:pt x="237624" y="996032"/>
                  <a:pt x="234833" y="1006078"/>
                  <a:pt x="229252" y="1014822"/>
                </a:cubicBezTo>
                <a:lnTo>
                  <a:pt x="155768" y="1134814"/>
                </a:lnTo>
                <a:lnTo>
                  <a:pt x="1214680" y="1134814"/>
                </a:lnTo>
                <a:lnTo>
                  <a:pt x="1143429" y="1023565"/>
                </a:lnTo>
                <a:cubicBezTo>
                  <a:pt x="1137662" y="1014636"/>
                  <a:pt x="1134685" y="1004218"/>
                  <a:pt x="1134685" y="993428"/>
                </a:cubicBezTo>
                <a:lnTo>
                  <a:pt x="1134685" y="560152"/>
                </a:lnTo>
                <a:cubicBezTo>
                  <a:pt x="1134685" y="312911"/>
                  <a:pt x="933581" y="111621"/>
                  <a:pt x="686154" y="111621"/>
                </a:cubicBezTo>
                <a:close/>
                <a:moveTo>
                  <a:pt x="686154" y="0"/>
                </a:moveTo>
                <a:cubicBezTo>
                  <a:pt x="761499" y="0"/>
                  <a:pt x="834610" y="14883"/>
                  <a:pt x="903815" y="44276"/>
                </a:cubicBezTo>
                <a:cubicBezTo>
                  <a:pt x="970416" y="72554"/>
                  <a:pt x="1030319" y="113109"/>
                  <a:pt x="1081851" y="164455"/>
                </a:cubicBezTo>
                <a:cubicBezTo>
                  <a:pt x="1133383" y="215987"/>
                  <a:pt x="1173753" y="275890"/>
                  <a:pt x="1202030" y="342491"/>
                </a:cubicBezTo>
                <a:cubicBezTo>
                  <a:pt x="1231423" y="411510"/>
                  <a:pt x="1246306" y="484808"/>
                  <a:pt x="1246306" y="560152"/>
                </a:cubicBezTo>
                <a:lnTo>
                  <a:pt x="1246306" y="977243"/>
                </a:lnTo>
                <a:lnTo>
                  <a:pt x="1363508" y="1160487"/>
                </a:lnTo>
                <a:cubicBezTo>
                  <a:pt x="1374484" y="1177603"/>
                  <a:pt x="1375229" y="1199555"/>
                  <a:pt x="1365369" y="1217414"/>
                </a:cubicBezTo>
                <a:cubicBezTo>
                  <a:pt x="1355695" y="1235273"/>
                  <a:pt x="1336905" y="1246436"/>
                  <a:pt x="1316628" y="1246436"/>
                </a:cubicBezTo>
                <a:lnTo>
                  <a:pt x="55867" y="1246436"/>
                </a:lnTo>
                <a:cubicBezTo>
                  <a:pt x="35589" y="1246436"/>
                  <a:pt x="16986" y="1235460"/>
                  <a:pt x="7126" y="1217786"/>
                </a:cubicBezTo>
                <a:cubicBezTo>
                  <a:pt x="-2734" y="1200113"/>
                  <a:pt x="-2362" y="1178533"/>
                  <a:pt x="8242" y="1161232"/>
                </a:cubicBezTo>
                <a:lnTo>
                  <a:pt x="126002" y="969801"/>
                </a:lnTo>
                <a:lnTo>
                  <a:pt x="126002" y="560152"/>
                </a:lnTo>
                <a:cubicBezTo>
                  <a:pt x="126002" y="484808"/>
                  <a:pt x="140885" y="411696"/>
                  <a:pt x="170279" y="342491"/>
                </a:cubicBezTo>
                <a:cubicBezTo>
                  <a:pt x="198556" y="275890"/>
                  <a:pt x="239112" y="215987"/>
                  <a:pt x="290458" y="164455"/>
                </a:cubicBezTo>
                <a:cubicBezTo>
                  <a:pt x="341803" y="112923"/>
                  <a:pt x="401893" y="72554"/>
                  <a:pt x="468493" y="44276"/>
                </a:cubicBezTo>
                <a:cubicBezTo>
                  <a:pt x="537512" y="14883"/>
                  <a:pt x="610810" y="0"/>
                  <a:pt x="686154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571500" y="584275"/>
            <a:ext cx="2180167" cy="431800"/>
          </a:xfrm>
          <a:prstGeom prst="roundRect">
            <a:avLst/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10566921" y="2479646"/>
            <a:ext cx="237604" cy="237604"/>
          </a:xfrm>
          <a:prstGeom prst="star4">
            <a:avLst/>
          </a:prstGeom>
          <a:noFill/>
          <a:ln w="19050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11362191" y="2590221"/>
            <a:ext cx="237604" cy="237604"/>
          </a:xfrm>
          <a:prstGeom prst="star4">
            <a:avLst/>
          </a:prstGeom>
          <a:noFill/>
          <a:ln w="19050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0" flipV="0">
            <a:off x="5915505" y="5163040"/>
            <a:ext cx="237604" cy="237604"/>
          </a:xfrm>
          <a:prstGeom prst="star4">
            <a:avLst/>
          </a:prstGeom>
          <a:noFill/>
          <a:ln w="1905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0" flipH="0" flipV="0">
            <a:off x="4700827" y="6505261"/>
            <a:ext cx="237604" cy="237604"/>
          </a:xfrm>
          <a:prstGeom prst="star4">
            <a:avLst/>
          </a:prstGeom>
          <a:noFill/>
          <a:ln w="19050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 rot="0" flipH="0" flipV="0">
            <a:off x="2813051" y="476895"/>
            <a:ext cx="186266" cy="186266"/>
          </a:xfrm>
          <a:prstGeom prst="star4">
            <a:avLst>
              <a:gd name="adj" fmla="val 14990"/>
            </a:avLst>
          </a:prstGeom>
          <a:noFill/>
          <a:ln w="1905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5" name="标题 1"/>
          <p:cNvSpPr txBox="1"/>
          <p:nvPr/>
        </p:nvSpPr>
        <p:spPr>
          <a:xfrm rot="0" flipH="0" flipV="0">
            <a:off x="650450" y="674614"/>
            <a:ext cx="2022265" cy="251121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26" name=""/>
          <p:cNvPicPr>
            <a:picLocks noChangeAspect="1"/>
          </p:cNvPicPr>
          <p:nvPr/>
        </p:nvPicPr>
        <p:blipFill>
          <a:blip r:embed="rId3">
            <a:alphaModFix amt="100000"/>
          </a:blip>
          <a:srcRect l="3821" t="7262" r="10547" b="15990"/>
          <a:stretch>
            <a:fillRect/>
          </a:stretch>
        </p:blipFill>
        <p:spPr>
          <a:xfrm rot="0" flipH="0" flipV="0">
            <a:off x="5394526" y="2269038"/>
            <a:ext cx="6797475" cy="4588962"/>
          </a:xfrm>
          <a:custGeom>
            <a:avLst/>
            <a:gdLst>
              <a:gd name="connsiteX0" fmla="*/ 0 w 6797475"/>
              <a:gd name="connsiteY0" fmla="*/ 0 h 4588962"/>
              <a:gd name="connsiteX1" fmla="*/ 6797475 w 6797475"/>
              <a:gd name="connsiteY1" fmla="*/ 0 h 4588962"/>
              <a:gd name="connsiteX2" fmla="*/ 6797475 w 6797475"/>
              <a:gd name="connsiteY2" fmla="*/ 4588962 h 4588962"/>
              <a:gd name="connsiteX3" fmla="*/ 0 w 6797475"/>
              <a:gd name="connsiteY3" fmla="*/ 4588962 h 4588962"/>
            </a:gdLst>
            <a:rect l="l" t="t" r="r" b="b"/>
            <a:pathLst>
              <a:path w="6797475" h="4588962">
                <a:moveTo>
                  <a:pt x="0" y="0"/>
                </a:moveTo>
                <a:lnTo>
                  <a:pt x="6797475" y="0"/>
                </a:lnTo>
                <a:lnTo>
                  <a:pt x="6797475" y="4588962"/>
                </a:lnTo>
                <a:lnTo>
                  <a:pt x="0" y="4588962"/>
                </a:lnTo>
                <a:close/>
              </a:path>
            </a:pathLst>
          </a:custGeom>
          <a:noFill/>
          <a:ln>
            <a:noFill/>
          </a:ln>
        </p:spPr>
      </p:pic>
      <p:grpSp>
        <p:nvGrpSpPr>
          <p:cNvPr id="27" name=""/>
          <p:cNvGrpSpPr/>
          <p:nvPr/>
        </p:nvGrpSpPr>
        <p:grpSpPr>
          <a:xfrm>
            <a:off x="571500" y="4101048"/>
            <a:ext cx="4929722" cy="161583"/>
            <a:chOff x="571500" y="4101048"/>
            <a:chExt cx="4929722" cy="161583"/>
          </a:xfrm>
        </p:grpSpPr>
        <p:sp>
          <p:nvSpPr>
            <p:cNvPr id="28" name="标题 1"/>
            <p:cNvSpPr txBox="1"/>
            <p:nvPr/>
          </p:nvSpPr>
          <p:spPr>
            <a:xfrm rot="0" flipH="0" flipV="0">
              <a:off x="571500" y="4101048"/>
              <a:ext cx="1507868" cy="16158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rtlCol="0" anchor="ctr"/>
            <a:lstStyle/>
            <a:p>
              <a:pPr algn="dist">
                <a:lnSpc>
                  <a:spcPct val="100000"/>
                </a:lnSpc>
              </a:pPr>
              <a:r>
                <a:rPr kumimoji="1" lang="en-US" altLang="zh-CN" sz="1050">
                  <a:ln w="12700">
                    <a:noFill/>
                  </a:ln>
                  <a:solidFill>
                    <a:srgbClr val="FFFFFF">
                      <a:alpha val="100000"/>
                    </a:srgbClr>
                  </a:solidFill>
                  <a:latin typeface="OPPOSans L"/>
                  <a:ea typeface="OPPOSans L"/>
                  <a:cs typeface="OPPOSans L"/>
                </a:rPr>
                <a:t>PowerPoint design</a:t>
              </a:r>
              <a:endParaRPr kumimoji="1" lang="zh-CN" altLang="en-US"/>
            </a:p>
          </p:txBody>
        </p:sp>
        <p:cxnSp>
          <p:nvCxnSpPr>
            <p:cNvPr id="29" name="标题 1"/>
            <p:cNvCxnSpPr/>
            <p:nvPr/>
          </p:nvCxnSpPr>
          <p:spPr>
            <a:xfrm rot="0" flipH="0" flipV="0">
              <a:off x="2201762" y="4189822"/>
              <a:ext cx="3299460" cy="0"/>
            </a:xfrm>
            <a:prstGeom prst="line">
              <a:avLst/>
            </a:prstGeom>
            <a:noFill/>
            <a:ln w="12700" cap="sq">
              <a:solidFill>
                <a:schemeClr val="bg1"/>
              </a:solidFill>
              <a:miter/>
            </a:ln>
          </p:spPr>
        </p:cxnSp>
      </p:grpSp>
      <p:sp>
        <p:nvSpPr>
          <p:cNvPr id="30" name="标题 1"/>
          <p:cNvSpPr txBox="1"/>
          <p:nvPr/>
        </p:nvSpPr>
        <p:spPr>
          <a:xfrm rot="0" flipH="0" flipV="0">
            <a:off x="571500" y="2002874"/>
            <a:ext cx="5155461" cy="163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39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家长会：手机管理与学生成长</a:t>
            </a:r>
            <a:endParaRPr kumimoji="1" lang="zh-CN" altLang="en-US"/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62000">
              <a:schemeClr val="accent2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2248324" y="1307480"/>
            <a:ext cx="8950544" cy="1345021"/>
          </a:xfrm>
          <a:prstGeom prst="roundRect">
            <a:avLst>
              <a:gd name="adj" fmla="val 8527"/>
            </a:avLst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993132" y="1230880"/>
            <a:ext cx="1730022" cy="1498220"/>
          </a:xfrm>
          <a:custGeom>
            <a:avLst/>
            <a:gdLst>
              <a:gd name="connsiteX0" fmla="*/ 354270 w 2454443"/>
              <a:gd name="connsiteY0" fmla="*/ 0 h 2125579"/>
              <a:gd name="connsiteX1" fmla="*/ 733926 w 2454443"/>
              <a:gd name="connsiteY1" fmla="*/ 0 h 2125579"/>
              <a:gd name="connsiteX2" fmla="*/ 1062790 w 2454443"/>
              <a:gd name="connsiteY2" fmla="*/ 328864 h 2125579"/>
              <a:gd name="connsiteX3" fmla="*/ 1391654 w 2454443"/>
              <a:gd name="connsiteY3" fmla="*/ 0 h 2125579"/>
              <a:gd name="connsiteX4" fmla="*/ 1771309 w 2454443"/>
              <a:gd name="connsiteY4" fmla="*/ 0 h 2125579"/>
              <a:gd name="connsiteX5" fmla="*/ 2125579 w 2454443"/>
              <a:gd name="connsiteY5" fmla="*/ 354270 h 2125579"/>
              <a:gd name="connsiteX6" fmla="*/ 2125579 w 2454443"/>
              <a:gd name="connsiteY6" fmla="*/ 733926 h 2125579"/>
              <a:gd name="connsiteX7" fmla="*/ 2454443 w 2454443"/>
              <a:gd name="connsiteY7" fmla="*/ 1062790 h 2125579"/>
              <a:gd name="connsiteX8" fmla="*/ 2125579 w 2454443"/>
              <a:gd name="connsiteY8" fmla="*/ 1391654 h 2125579"/>
              <a:gd name="connsiteX9" fmla="*/ 2125579 w 2454443"/>
              <a:gd name="connsiteY9" fmla="*/ 1771309 h 2125579"/>
              <a:gd name="connsiteX10" fmla="*/ 1771309 w 2454443"/>
              <a:gd name="connsiteY10" fmla="*/ 2125579 h 2125579"/>
              <a:gd name="connsiteX11" fmla="*/ 354270 w 2454443"/>
              <a:gd name="connsiteY11" fmla="*/ 2125579 h 2125579"/>
              <a:gd name="connsiteX12" fmla="*/ 0 w 2454443"/>
              <a:gd name="connsiteY12" fmla="*/ 1771309 h 2125579"/>
              <a:gd name="connsiteX13" fmla="*/ 0 w 2454443"/>
              <a:gd name="connsiteY13" fmla="*/ 354270 h 2125579"/>
              <a:gd name="connsiteX14" fmla="*/ 354270 w 2454443"/>
              <a:gd name="connsiteY14" fmla="*/ 0 h 2125579"/>
            </a:gdLst>
            <a:rect l="l" t="t" r="r" b="b"/>
            <a:pathLst>
              <a:path w="2454443" h="2125579">
                <a:moveTo>
                  <a:pt x="354270" y="0"/>
                </a:moveTo>
                <a:lnTo>
                  <a:pt x="733926" y="0"/>
                </a:lnTo>
                <a:cubicBezTo>
                  <a:pt x="733926" y="181627"/>
                  <a:pt x="881163" y="328864"/>
                  <a:pt x="1062790" y="328864"/>
                </a:cubicBezTo>
                <a:cubicBezTo>
                  <a:pt x="1244417" y="328864"/>
                  <a:pt x="1391654" y="181627"/>
                  <a:pt x="1391654" y="0"/>
                </a:cubicBezTo>
                <a:lnTo>
                  <a:pt x="1771309" y="0"/>
                </a:lnTo>
                <a:cubicBezTo>
                  <a:pt x="1966967" y="0"/>
                  <a:pt x="2125579" y="158612"/>
                  <a:pt x="2125579" y="354270"/>
                </a:cubicBezTo>
                <a:lnTo>
                  <a:pt x="2125579" y="733926"/>
                </a:lnTo>
                <a:cubicBezTo>
                  <a:pt x="2307206" y="733926"/>
                  <a:pt x="2454443" y="881163"/>
                  <a:pt x="2454443" y="1062790"/>
                </a:cubicBezTo>
                <a:cubicBezTo>
                  <a:pt x="2454443" y="1244417"/>
                  <a:pt x="2307206" y="1391654"/>
                  <a:pt x="2125579" y="1391654"/>
                </a:cubicBezTo>
                <a:lnTo>
                  <a:pt x="2125579" y="1771309"/>
                </a:lnTo>
                <a:cubicBezTo>
                  <a:pt x="2125579" y="1966967"/>
                  <a:pt x="1966967" y="2125579"/>
                  <a:pt x="1771309" y="2125579"/>
                </a:cubicBezTo>
                <a:lnTo>
                  <a:pt x="354270" y="2125579"/>
                </a:lnTo>
                <a:cubicBezTo>
                  <a:pt x="158612" y="2125579"/>
                  <a:pt x="0" y="1966967"/>
                  <a:pt x="0" y="1771309"/>
                </a:cubicBezTo>
                <a:lnTo>
                  <a:pt x="0" y="354270"/>
                </a:lnTo>
                <a:cubicBezTo>
                  <a:pt x="0" y="158612"/>
                  <a:pt x="158612" y="0"/>
                  <a:pt x="354270" y="0"/>
                </a:cubicBez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1454974" y="1733786"/>
            <a:ext cx="562442" cy="492408"/>
          </a:xfrm>
          <a:custGeom>
            <a:avLst/>
            <a:gdLst>
              <a:gd name="connsiteX0" fmla="*/ 411292 w 822400"/>
              <a:gd name="connsiteY0" fmla="*/ 234366 h 720000"/>
              <a:gd name="connsiteX1" fmla="*/ 285658 w 822400"/>
              <a:gd name="connsiteY1" fmla="*/ 360000 h 720000"/>
              <a:gd name="connsiteX2" fmla="*/ 411292 w 822400"/>
              <a:gd name="connsiteY2" fmla="*/ 485635 h 720000"/>
              <a:gd name="connsiteX3" fmla="*/ 536927 w 822400"/>
              <a:gd name="connsiteY3" fmla="*/ 360000 h 720000"/>
              <a:gd name="connsiteX4" fmla="*/ 411292 w 822400"/>
              <a:gd name="connsiteY4" fmla="*/ 234366 h 720000"/>
              <a:gd name="connsiteX5" fmla="*/ 411292 w 822400"/>
              <a:gd name="connsiteY5" fmla="*/ 178938 h 720000"/>
              <a:gd name="connsiteX6" fmla="*/ 592354 w 822400"/>
              <a:gd name="connsiteY6" fmla="*/ 360000 h 720000"/>
              <a:gd name="connsiteX7" fmla="*/ 411292 w 822400"/>
              <a:gd name="connsiteY7" fmla="*/ 541063 h 720000"/>
              <a:gd name="connsiteX8" fmla="*/ 230230 w 822400"/>
              <a:gd name="connsiteY8" fmla="*/ 360000 h 720000"/>
              <a:gd name="connsiteX9" fmla="*/ 411292 w 822400"/>
              <a:gd name="connsiteY9" fmla="*/ 178938 h 720000"/>
              <a:gd name="connsiteX10" fmla="*/ 235403 w 822400"/>
              <a:gd name="connsiteY10" fmla="*/ 55427 h 720000"/>
              <a:gd name="connsiteX11" fmla="*/ 59514 w 822400"/>
              <a:gd name="connsiteY11" fmla="*/ 360000 h 720000"/>
              <a:gd name="connsiteX12" fmla="*/ 235403 w 822400"/>
              <a:gd name="connsiteY12" fmla="*/ 664573 h 720000"/>
              <a:gd name="connsiteX13" fmla="*/ 587089 w 822400"/>
              <a:gd name="connsiteY13" fmla="*/ 664573 h 720000"/>
              <a:gd name="connsiteX14" fmla="*/ 762978 w 822400"/>
              <a:gd name="connsiteY14" fmla="*/ 360000 h 720000"/>
              <a:gd name="connsiteX15" fmla="*/ 587089 w 822400"/>
              <a:gd name="connsiteY15" fmla="*/ 55427 h 720000"/>
              <a:gd name="connsiteX16" fmla="*/ 219883 w 822400"/>
              <a:gd name="connsiteY16" fmla="*/ 0 h 720000"/>
              <a:gd name="connsiteX17" fmla="*/ 602516 w 822400"/>
              <a:gd name="connsiteY17" fmla="*/ 0 h 720000"/>
              <a:gd name="connsiteX18" fmla="*/ 627274 w 822400"/>
              <a:gd name="connsiteY18" fmla="*/ 14319 h 720000"/>
              <a:gd name="connsiteX19" fmla="*/ 818590 w 822400"/>
              <a:gd name="connsiteY19" fmla="*/ 345682 h 720000"/>
              <a:gd name="connsiteX20" fmla="*/ 818590 w 822400"/>
              <a:gd name="connsiteY20" fmla="*/ 374319 h 720000"/>
              <a:gd name="connsiteX21" fmla="*/ 627366 w 822400"/>
              <a:gd name="connsiteY21" fmla="*/ 705682 h 720000"/>
              <a:gd name="connsiteX22" fmla="*/ 602608 w 822400"/>
              <a:gd name="connsiteY22" fmla="*/ 720000 h 720000"/>
              <a:gd name="connsiteX23" fmla="*/ 219976 w 822400"/>
              <a:gd name="connsiteY23" fmla="*/ 720000 h 720000"/>
              <a:gd name="connsiteX24" fmla="*/ 195218 w 822400"/>
              <a:gd name="connsiteY24" fmla="*/ 705682 h 720000"/>
              <a:gd name="connsiteX25" fmla="*/ 3810 w 822400"/>
              <a:gd name="connsiteY25" fmla="*/ 374319 h 720000"/>
              <a:gd name="connsiteX26" fmla="*/ 3810 w 822400"/>
              <a:gd name="connsiteY26" fmla="*/ 345682 h 720000"/>
              <a:gd name="connsiteX27" fmla="*/ 195126 w 822400"/>
              <a:gd name="connsiteY27" fmla="*/ 14319 h 720000"/>
              <a:gd name="connsiteX28" fmla="*/ 219883 w 822400"/>
              <a:gd name="connsiteY28" fmla="*/ 0 h 720000"/>
            </a:gdLst>
            <a:rect l="l" t="t" r="r" b="b"/>
            <a:pathLst>
              <a:path w="822400" h="720000">
                <a:moveTo>
                  <a:pt x="411292" y="234366"/>
                </a:moveTo>
                <a:cubicBezTo>
                  <a:pt x="342008" y="234366"/>
                  <a:pt x="285658" y="290716"/>
                  <a:pt x="285658" y="360000"/>
                </a:cubicBezTo>
                <a:cubicBezTo>
                  <a:pt x="285658" y="429284"/>
                  <a:pt x="342008" y="485635"/>
                  <a:pt x="411292" y="485635"/>
                </a:cubicBezTo>
                <a:cubicBezTo>
                  <a:pt x="480576" y="485635"/>
                  <a:pt x="536927" y="429284"/>
                  <a:pt x="536927" y="360000"/>
                </a:cubicBezTo>
                <a:cubicBezTo>
                  <a:pt x="536927" y="290716"/>
                  <a:pt x="480576" y="234366"/>
                  <a:pt x="411292" y="234366"/>
                </a:cubicBezTo>
                <a:close/>
                <a:moveTo>
                  <a:pt x="411292" y="178938"/>
                </a:moveTo>
                <a:cubicBezTo>
                  <a:pt x="511153" y="178938"/>
                  <a:pt x="592354" y="260139"/>
                  <a:pt x="592354" y="360000"/>
                </a:cubicBezTo>
                <a:cubicBezTo>
                  <a:pt x="592354" y="459861"/>
                  <a:pt x="511153" y="541063"/>
                  <a:pt x="411292" y="541063"/>
                </a:cubicBezTo>
                <a:cubicBezTo>
                  <a:pt x="311431" y="541063"/>
                  <a:pt x="230230" y="459861"/>
                  <a:pt x="230230" y="360000"/>
                </a:cubicBezTo>
                <a:cubicBezTo>
                  <a:pt x="230230" y="260139"/>
                  <a:pt x="311431" y="178938"/>
                  <a:pt x="411292" y="178938"/>
                </a:cubicBezTo>
                <a:close/>
                <a:moveTo>
                  <a:pt x="235403" y="55427"/>
                </a:moveTo>
                <a:lnTo>
                  <a:pt x="59514" y="360000"/>
                </a:lnTo>
                <a:lnTo>
                  <a:pt x="235403" y="664573"/>
                </a:lnTo>
                <a:lnTo>
                  <a:pt x="587089" y="664573"/>
                </a:lnTo>
                <a:lnTo>
                  <a:pt x="762978" y="360000"/>
                </a:lnTo>
                <a:lnTo>
                  <a:pt x="587089" y="55427"/>
                </a:lnTo>
                <a:close/>
                <a:moveTo>
                  <a:pt x="219883" y="0"/>
                </a:moveTo>
                <a:lnTo>
                  <a:pt x="602516" y="0"/>
                </a:lnTo>
                <a:cubicBezTo>
                  <a:pt x="612678" y="0"/>
                  <a:pt x="622193" y="5450"/>
                  <a:pt x="627274" y="14319"/>
                </a:cubicBezTo>
                <a:lnTo>
                  <a:pt x="818590" y="345682"/>
                </a:lnTo>
                <a:cubicBezTo>
                  <a:pt x="823671" y="354550"/>
                  <a:pt x="823671" y="365451"/>
                  <a:pt x="818590" y="374319"/>
                </a:cubicBezTo>
                <a:lnTo>
                  <a:pt x="627366" y="705682"/>
                </a:lnTo>
                <a:cubicBezTo>
                  <a:pt x="622285" y="714550"/>
                  <a:pt x="612770" y="720000"/>
                  <a:pt x="602608" y="720000"/>
                </a:cubicBezTo>
                <a:lnTo>
                  <a:pt x="219976" y="720000"/>
                </a:lnTo>
                <a:cubicBezTo>
                  <a:pt x="209814" y="720000"/>
                  <a:pt x="200299" y="714550"/>
                  <a:pt x="195218" y="705682"/>
                </a:cubicBezTo>
                <a:lnTo>
                  <a:pt x="3810" y="374319"/>
                </a:lnTo>
                <a:cubicBezTo>
                  <a:pt x="-1271" y="365543"/>
                  <a:pt x="-1271" y="354550"/>
                  <a:pt x="3810" y="345682"/>
                </a:cubicBezTo>
                <a:lnTo>
                  <a:pt x="195126" y="14319"/>
                </a:lnTo>
                <a:cubicBezTo>
                  <a:pt x="200207" y="5450"/>
                  <a:pt x="209721" y="0"/>
                  <a:pt x="219883" y="0"/>
                </a:cubicBezTo>
                <a:close/>
              </a:path>
            </a:pathLst>
          </a:custGeom>
          <a:solidFill>
            <a:schemeClr val="bg1"/>
          </a:solidFill>
          <a:ln w="155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2964318" y="1865542"/>
            <a:ext cx="7980549" cy="6658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家长应多带孩子参加户外活动，让孩子有更多的时间去呼吸新鲜空气，减少对手机的依赖。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2248324" y="2959690"/>
            <a:ext cx="8945479" cy="1345021"/>
          </a:xfrm>
          <a:prstGeom prst="roundRect">
            <a:avLst>
              <a:gd name="adj" fmla="val 8527"/>
            </a:avLst>
          </a:prstGeom>
          <a:solidFill>
            <a:schemeClr val="bg1"/>
          </a:solidFill>
          <a:ln w="12700" cap="sq">
            <a:solidFill>
              <a:schemeClr val="accent2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993132" y="2883090"/>
            <a:ext cx="1730022" cy="1498220"/>
          </a:xfrm>
          <a:custGeom>
            <a:avLst/>
            <a:gdLst>
              <a:gd name="connsiteX0" fmla="*/ 354270 w 2454443"/>
              <a:gd name="connsiteY0" fmla="*/ 0 h 2125579"/>
              <a:gd name="connsiteX1" fmla="*/ 733926 w 2454443"/>
              <a:gd name="connsiteY1" fmla="*/ 0 h 2125579"/>
              <a:gd name="connsiteX2" fmla="*/ 1062790 w 2454443"/>
              <a:gd name="connsiteY2" fmla="*/ 328864 h 2125579"/>
              <a:gd name="connsiteX3" fmla="*/ 1391654 w 2454443"/>
              <a:gd name="connsiteY3" fmla="*/ 0 h 2125579"/>
              <a:gd name="connsiteX4" fmla="*/ 1771309 w 2454443"/>
              <a:gd name="connsiteY4" fmla="*/ 0 h 2125579"/>
              <a:gd name="connsiteX5" fmla="*/ 2125579 w 2454443"/>
              <a:gd name="connsiteY5" fmla="*/ 354270 h 2125579"/>
              <a:gd name="connsiteX6" fmla="*/ 2125579 w 2454443"/>
              <a:gd name="connsiteY6" fmla="*/ 733926 h 2125579"/>
              <a:gd name="connsiteX7" fmla="*/ 2454443 w 2454443"/>
              <a:gd name="connsiteY7" fmla="*/ 1062790 h 2125579"/>
              <a:gd name="connsiteX8" fmla="*/ 2125579 w 2454443"/>
              <a:gd name="connsiteY8" fmla="*/ 1391654 h 2125579"/>
              <a:gd name="connsiteX9" fmla="*/ 2125579 w 2454443"/>
              <a:gd name="connsiteY9" fmla="*/ 1771309 h 2125579"/>
              <a:gd name="connsiteX10" fmla="*/ 1771309 w 2454443"/>
              <a:gd name="connsiteY10" fmla="*/ 2125579 h 2125579"/>
              <a:gd name="connsiteX11" fmla="*/ 354270 w 2454443"/>
              <a:gd name="connsiteY11" fmla="*/ 2125579 h 2125579"/>
              <a:gd name="connsiteX12" fmla="*/ 0 w 2454443"/>
              <a:gd name="connsiteY12" fmla="*/ 1771309 h 2125579"/>
              <a:gd name="connsiteX13" fmla="*/ 0 w 2454443"/>
              <a:gd name="connsiteY13" fmla="*/ 354270 h 2125579"/>
              <a:gd name="connsiteX14" fmla="*/ 354270 w 2454443"/>
              <a:gd name="connsiteY14" fmla="*/ 0 h 2125579"/>
            </a:gdLst>
            <a:rect l="l" t="t" r="r" b="b"/>
            <a:pathLst>
              <a:path w="2454443" h="2125579">
                <a:moveTo>
                  <a:pt x="354270" y="0"/>
                </a:moveTo>
                <a:lnTo>
                  <a:pt x="733926" y="0"/>
                </a:lnTo>
                <a:cubicBezTo>
                  <a:pt x="733926" y="181627"/>
                  <a:pt x="881163" y="328864"/>
                  <a:pt x="1062790" y="328864"/>
                </a:cubicBezTo>
                <a:cubicBezTo>
                  <a:pt x="1244417" y="328864"/>
                  <a:pt x="1391654" y="181627"/>
                  <a:pt x="1391654" y="0"/>
                </a:cubicBezTo>
                <a:lnTo>
                  <a:pt x="1771309" y="0"/>
                </a:lnTo>
                <a:cubicBezTo>
                  <a:pt x="1966967" y="0"/>
                  <a:pt x="2125579" y="158612"/>
                  <a:pt x="2125579" y="354270"/>
                </a:cubicBezTo>
                <a:lnTo>
                  <a:pt x="2125579" y="733926"/>
                </a:lnTo>
                <a:cubicBezTo>
                  <a:pt x="2307206" y="733926"/>
                  <a:pt x="2454443" y="881163"/>
                  <a:pt x="2454443" y="1062790"/>
                </a:cubicBezTo>
                <a:cubicBezTo>
                  <a:pt x="2454443" y="1244417"/>
                  <a:pt x="2307206" y="1391654"/>
                  <a:pt x="2125579" y="1391654"/>
                </a:cubicBezTo>
                <a:lnTo>
                  <a:pt x="2125579" y="1771309"/>
                </a:lnTo>
                <a:cubicBezTo>
                  <a:pt x="2125579" y="1966967"/>
                  <a:pt x="1966967" y="2125579"/>
                  <a:pt x="1771309" y="2125579"/>
                </a:cubicBezTo>
                <a:lnTo>
                  <a:pt x="354270" y="2125579"/>
                </a:lnTo>
                <a:cubicBezTo>
                  <a:pt x="158612" y="2125579"/>
                  <a:pt x="0" y="1966967"/>
                  <a:pt x="0" y="1771309"/>
                </a:cubicBezTo>
                <a:lnTo>
                  <a:pt x="0" y="354270"/>
                </a:lnTo>
                <a:cubicBezTo>
                  <a:pt x="0" y="158612"/>
                  <a:pt x="158612" y="0"/>
                  <a:pt x="354270" y="0"/>
                </a:cubicBezTo>
                <a:close/>
              </a:path>
            </a:pathLst>
          </a:cu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1454974" y="3377241"/>
            <a:ext cx="562442" cy="509918"/>
          </a:xfrm>
          <a:custGeom>
            <a:avLst/>
            <a:gdLst>
              <a:gd name="connsiteX0" fmla="*/ 351048 w 1543905"/>
              <a:gd name="connsiteY0" fmla="*/ 523317 h 1399728"/>
              <a:gd name="connsiteX1" fmla="*/ 351048 w 1543905"/>
              <a:gd name="connsiteY1" fmla="*/ 523317 h 1399728"/>
              <a:gd name="connsiteX2" fmla="*/ 351420 w 1543905"/>
              <a:gd name="connsiteY2" fmla="*/ 523503 h 1399728"/>
              <a:gd name="connsiteX3" fmla="*/ 351420 w 1543905"/>
              <a:gd name="connsiteY3" fmla="*/ 1020031 h 1399728"/>
              <a:gd name="connsiteX4" fmla="*/ 351048 w 1543905"/>
              <a:gd name="connsiteY4" fmla="*/ 1020403 h 1399728"/>
              <a:gd name="connsiteX5" fmla="*/ 163525 w 1543905"/>
              <a:gd name="connsiteY5" fmla="*/ 1020403 h 1399728"/>
              <a:gd name="connsiteX6" fmla="*/ 163153 w 1543905"/>
              <a:gd name="connsiteY6" fmla="*/ 1020031 h 1399728"/>
              <a:gd name="connsiteX7" fmla="*/ 163153 w 1543905"/>
              <a:gd name="connsiteY7" fmla="*/ 523503 h 1399728"/>
              <a:gd name="connsiteX8" fmla="*/ 163153 w 1543905"/>
              <a:gd name="connsiteY8" fmla="*/ 523317 h 1399728"/>
              <a:gd name="connsiteX9" fmla="*/ 163339 w 1543905"/>
              <a:gd name="connsiteY9" fmla="*/ 523131 h 1399728"/>
              <a:gd name="connsiteX10" fmla="*/ 351048 w 1543905"/>
              <a:gd name="connsiteY10" fmla="*/ 523131 h 1399728"/>
              <a:gd name="connsiteX11" fmla="*/ 351048 w 1543905"/>
              <a:gd name="connsiteY11" fmla="*/ 411696 h 1399728"/>
              <a:gd name="connsiteX12" fmla="*/ 163339 w 1543905"/>
              <a:gd name="connsiteY12" fmla="*/ 411696 h 1399728"/>
              <a:gd name="connsiteX13" fmla="*/ 51346 w 1543905"/>
              <a:gd name="connsiteY13" fmla="*/ 523689 h 1399728"/>
              <a:gd name="connsiteX14" fmla="*/ 51346 w 1543905"/>
              <a:gd name="connsiteY14" fmla="*/ 1020217 h 1399728"/>
              <a:gd name="connsiteX15" fmla="*/ 163339 w 1543905"/>
              <a:gd name="connsiteY15" fmla="*/ 1132210 h 1399728"/>
              <a:gd name="connsiteX16" fmla="*/ 351048 w 1543905"/>
              <a:gd name="connsiteY16" fmla="*/ 1132210 h 1399728"/>
              <a:gd name="connsiteX17" fmla="*/ 463042 w 1543905"/>
              <a:gd name="connsiteY17" fmla="*/ 1020217 h 1399728"/>
              <a:gd name="connsiteX18" fmla="*/ 463042 w 1543905"/>
              <a:gd name="connsiteY18" fmla="*/ 523503 h 1399728"/>
              <a:gd name="connsiteX19" fmla="*/ 351048 w 1543905"/>
              <a:gd name="connsiteY19" fmla="*/ 411696 h 1399728"/>
              <a:gd name="connsiteX20" fmla="*/ 865808 w 1543905"/>
              <a:gd name="connsiteY20" fmla="*/ 111621 h 1399728"/>
              <a:gd name="connsiteX21" fmla="*/ 866180 w 1543905"/>
              <a:gd name="connsiteY21" fmla="*/ 111807 h 1399728"/>
              <a:gd name="connsiteX22" fmla="*/ 866180 w 1543905"/>
              <a:gd name="connsiteY22" fmla="*/ 1020031 h 1399728"/>
              <a:gd name="connsiteX23" fmla="*/ 865808 w 1543905"/>
              <a:gd name="connsiteY23" fmla="*/ 1020403 h 1399728"/>
              <a:gd name="connsiteX24" fmla="*/ 678284 w 1543905"/>
              <a:gd name="connsiteY24" fmla="*/ 1020403 h 1399728"/>
              <a:gd name="connsiteX25" fmla="*/ 677912 w 1543905"/>
              <a:gd name="connsiteY25" fmla="*/ 1020031 h 1399728"/>
              <a:gd name="connsiteX26" fmla="*/ 677912 w 1543905"/>
              <a:gd name="connsiteY26" fmla="*/ 111993 h 1399728"/>
              <a:gd name="connsiteX27" fmla="*/ 677912 w 1543905"/>
              <a:gd name="connsiteY27" fmla="*/ 111807 h 1399728"/>
              <a:gd name="connsiteX28" fmla="*/ 678098 w 1543905"/>
              <a:gd name="connsiteY28" fmla="*/ 111621 h 1399728"/>
              <a:gd name="connsiteX29" fmla="*/ 865808 w 1543905"/>
              <a:gd name="connsiteY29" fmla="*/ 111621 h 1399728"/>
              <a:gd name="connsiteX30" fmla="*/ 865808 w 1543905"/>
              <a:gd name="connsiteY30" fmla="*/ 0 h 1399728"/>
              <a:gd name="connsiteX31" fmla="*/ 677912 w 1543905"/>
              <a:gd name="connsiteY31" fmla="*/ 0 h 1399728"/>
              <a:gd name="connsiteX32" fmla="*/ 565919 w 1543905"/>
              <a:gd name="connsiteY32" fmla="*/ 111993 h 1399728"/>
              <a:gd name="connsiteX33" fmla="*/ 565919 w 1543905"/>
              <a:gd name="connsiteY33" fmla="*/ 1020217 h 1399728"/>
              <a:gd name="connsiteX34" fmla="*/ 677912 w 1543905"/>
              <a:gd name="connsiteY34" fmla="*/ 1132210 h 1399728"/>
              <a:gd name="connsiteX35" fmla="*/ 865622 w 1543905"/>
              <a:gd name="connsiteY35" fmla="*/ 1132210 h 1399728"/>
              <a:gd name="connsiteX36" fmla="*/ 977615 w 1543905"/>
              <a:gd name="connsiteY36" fmla="*/ 1020217 h 1399728"/>
              <a:gd name="connsiteX37" fmla="*/ 977615 w 1543905"/>
              <a:gd name="connsiteY37" fmla="*/ 111993 h 1399728"/>
              <a:gd name="connsiteX38" fmla="*/ 865808 w 1543905"/>
              <a:gd name="connsiteY38" fmla="*/ 0 h 1399728"/>
              <a:gd name="connsiteX39" fmla="*/ 1380381 w 1543905"/>
              <a:gd name="connsiteY39" fmla="*/ 729072 h 1399728"/>
              <a:gd name="connsiteX40" fmla="*/ 1380753 w 1543905"/>
              <a:gd name="connsiteY40" fmla="*/ 729258 h 1399728"/>
              <a:gd name="connsiteX41" fmla="*/ 1380753 w 1543905"/>
              <a:gd name="connsiteY41" fmla="*/ 1020031 h 1399728"/>
              <a:gd name="connsiteX42" fmla="*/ 1380381 w 1543905"/>
              <a:gd name="connsiteY42" fmla="*/ 1020403 h 1399728"/>
              <a:gd name="connsiteX43" fmla="*/ 1192858 w 1543905"/>
              <a:gd name="connsiteY43" fmla="*/ 1020403 h 1399728"/>
              <a:gd name="connsiteX44" fmla="*/ 1192485 w 1543905"/>
              <a:gd name="connsiteY44" fmla="*/ 1020031 h 1399728"/>
              <a:gd name="connsiteX45" fmla="*/ 1192485 w 1543905"/>
              <a:gd name="connsiteY45" fmla="*/ 729444 h 1399728"/>
              <a:gd name="connsiteX46" fmla="*/ 1192485 w 1543905"/>
              <a:gd name="connsiteY46" fmla="*/ 729258 h 1399728"/>
              <a:gd name="connsiteX47" fmla="*/ 1192671 w 1543905"/>
              <a:gd name="connsiteY47" fmla="*/ 729072 h 1399728"/>
              <a:gd name="connsiteX48" fmla="*/ 1380381 w 1543905"/>
              <a:gd name="connsiteY48" fmla="*/ 729072 h 1399728"/>
              <a:gd name="connsiteX49" fmla="*/ 1380381 w 1543905"/>
              <a:gd name="connsiteY49" fmla="*/ 617451 h 1399728"/>
              <a:gd name="connsiteX50" fmla="*/ 1192671 w 1543905"/>
              <a:gd name="connsiteY50" fmla="*/ 617451 h 1399728"/>
              <a:gd name="connsiteX51" fmla="*/ 1080678 w 1543905"/>
              <a:gd name="connsiteY51" fmla="*/ 729444 h 1399728"/>
              <a:gd name="connsiteX52" fmla="*/ 1080678 w 1543905"/>
              <a:gd name="connsiteY52" fmla="*/ 1020031 h 1399728"/>
              <a:gd name="connsiteX53" fmla="*/ 1192671 w 1543905"/>
              <a:gd name="connsiteY53" fmla="*/ 1132024 h 1399728"/>
              <a:gd name="connsiteX54" fmla="*/ 1380381 w 1543905"/>
              <a:gd name="connsiteY54" fmla="*/ 1132024 h 1399728"/>
              <a:gd name="connsiteX55" fmla="*/ 1492374 w 1543905"/>
              <a:gd name="connsiteY55" fmla="*/ 1020031 h 1399728"/>
              <a:gd name="connsiteX56" fmla="*/ 1492374 w 1543905"/>
              <a:gd name="connsiteY56" fmla="*/ 729444 h 1399728"/>
              <a:gd name="connsiteX57" fmla="*/ 1380381 w 1543905"/>
              <a:gd name="connsiteY57" fmla="*/ 617451 h 1399728"/>
              <a:gd name="connsiteX58" fmla="*/ 1481956 w 1543905"/>
              <a:gd name="connsiteY58" fmla="*/ 1276201 h 1399728"/>
              <a:gd name="connsiteX59" fmla="*/ 61764 w 1543905"/>
              <a:gd name="connsiteY59" fmla="*/ 1276201 h 1399728"/>
              <a:gd name="connsiteX60" fmla="*/ 0 w 1543905"/>
              <a:gd name="connsiteY60" fmla="*/ 1337965 h 1399728"/>
              <a:gd name="connsiteX61" fmla="*/ 61764 w 1543905"/>
              <a:gd name="connsiteY61" fmla="*/ 1399729 h 1399728"/>
              <a:gd name="connsiteX62" fmla="*/ 1482142 w 1543905"/>
              <a:gd name="connsiteY62" fmla="*/ 1399729 h 1399728"/>
              <a:gd name="connsiteX63" fmla="*/ 1543906 w 1543905"/>
              <a:gd name="connsiteY63" fmla="*/ 1337965 h 1399728"/>
              <a:gd name="connsiteX64" fmla="*/ 1481956 w 1543905"/>
              <a:gd name="connsiteY64" fmla="*/ 1276201 h 1399728"/>
            </a:gdLst>
            <a:rect l="l" t="t" r="r" b="b"/>
            <a:pathLst>
              <a:path w="1543905" h="1399728">
                <a:moveTo>
                  <a:pt x="351048" y="523317"/>
                </a:moveTo>
                <a:cubicBezTo>
                  <a:pt x="351234" y="523317"/>
                  <a:pt x="351234" y="523317"/>
                  <a:pt x="351048" y="523317"/>
                </a:cubicBezTo>
                <a:cubicBezTo>
                  <a:pt x="351234" y="523317"/>
                  <a:pt x="351420" y="523503"/>
                  <a:pt x="351420" y="523503"/>
                </a:cubicBezTo>
                <a:lnTo>
                  <a:pt x="351420" y="1020031"/>
                </a:lnTo>
                <a:lnTo>
                  <a:pt x="351048" y="1020403"/>
                </a:lnTo>
                <a:lnTo>
                  <a:pt x="163525" y="1020403"/>
                </a:lnTo>
                <a:lnTo>
                  <a:pt x="163153" y="1020031"/>
                </a:lnTo>
                <a:lnTo>
                  <a:pt x="163153" y="523503"/>
                </a:lnTo>
                <a:lnTo>
                  <a:pt x="163153" y="523317"/>
                </a:lnTo>
                <a:lnTo>
                  <a:pt x="163339" y="523131"/>
                </a:lnTo>
                <a:lnTo>
                  <a:pt x="351048" y="523131"/>
                </a:lnTo>
                <a:moveTo>
                  <a:pt x="351048" y="411696"/>
                </a:moveTo>
                <a:lnTo>
                  <a:pt x="163339" y="411696"/>
                </a:lnTo>
                <a:cubicBezTo>
                  <a:pt x="101575" y="411696"/>
                  <a:pt x="51346" y="461739"/>
                  <a:pt x="51346" y="523689"/>
                </a:cubicBezTo>
                <a:lnTo>
                  <a:pt x="51346" y="1020217"/>
                </a:lnTo>
                <a:cubicBezTo>
                  <a:pt x="51346" y="1081795"/>
                  <a:pt x="101761" y="1132210"/>
                  <a:pt x="163339" y="1132210"/>
                </a:cubicBezTo>
                <a:lnTo>
                  <a:pt x="351048" y="1132210"/>
                </a:lnTo>
                <a:cubicBezTo>
                  <a:pt x="412626" y="1132210"/>
                  <a:pt x="463042" y="1081795"/>
                  <a:pt x="463042" y="1020217"/>
                </a:cubicBezTo>
                <a:lnTo>
                  <a:pt x="463042" y="523503"/>
                </a:lnTo>
                <a:cubicBezTo>
                  <a:pt x="463042" y="461739"/>
                  <a:pt x="412998" y="411696"/>
                  <a:pt x="351048" y="411696"/>
                </a:cubicBezTo>
                <a:close/>
                <a:moveTo>
                  <a:pt x="865808" y="111621"/>
                </a:moveTo>
                <a:cubicBezTo>
                  <a:pt x="865994" y="111621"/>
                  <a:pt x="866180" y="111807"/>
                  <a:pt x="866180" y="111807"/>
                </a:cubicBezTo>
                <a:lnTo>
                  <a:pt x="866180" y="1020031"/>
                </a:lnTo>
                <a:lnTo>
                  <a:pt x="865808" y="1020403"/>
                </a:lnTo>
                <a:lnTo>
                  <a:pt x="678284" y="1020403"/>
                </a:lnTo>
                <a:lnTo>
                  <a:pt x="677912" y="1020031"/>
                </a:lnTo>
                <a:lnTo>
                  <a:pt x="677912" y="111993"/>
                </a:lnTo>
                <a:lnTo>
                  <a:pt x="677912" y="111807"/>
                </a:lnTo>
                <a:lnTo>
                  <a:pt x="678098" y="111621"/>
                </a:lnTo>
                <a:lnTo>
                  <a:pt x="865808" y="111621"/>
                </a:lnTo>
                <a:moveTo>
                  <a:pt x="865808" y="0"/>
                </a:moveTo>
                <a:lnTo>
                  <a:pt x="677912" y="0"/>
                </a:lnTo>
                <a:cubicBezTo>
                  <a:pt x="616148" y="0"/>
                  <a:pt x="565919" y="50043"/>
                  <a:pt x="565919" y="111993"/>
                </a:cubicBezTo>
                <a:lnTo>
                  <a:pt x="565919" y="1020217"/>
                </a:lnTo>
                <a:cubicBezTo>
                  <a:pt x="565919" y="1081795"/>
                  <a:pt x="616335" y="1132210"/>
                  <a:pt x="677912" y="1132210"/>
                </a:cubicBezTo>
                <a:lnTo>
                  <a:pt x="865622" y="1132210"/>
                </a:lnTo>
                <a:cubicBezTo>
                  <a:pt x="927199" y="1132210"/>
                  <a:pt x="977615" y="1081795"/>
                  <a:pt x="977615" y="1020217"/>
                </a:cubicBezTo>
                <a:lnTo>
                  <a:pt x="977615" y="111993"/>
                </a:lnTo>
                <a:cubicBezTo>
                  <a:pt x="977615" y="50043"/>
                  <a:pt x="927571" y="0"/>
                  <a:pt x="865808" y="0"/>
                </a:cubicBezTo>
                <a:close/>
                <a:moveTo>
                  <a:pt x="1380381" y="729072"/>
                </a:moveTo>
                <a:cubicBezTo>
                  <a:pt x="1380567" y="729072"/>
                  <a:pt x="1380753" y="729258"/>
                  <a:pt x="1380753" y="729258"/>
                </a:cubicBezTo>
                <a:lnTo>
                  <a:pt x="1380753" y="1020031"/>
                </a:lnTo>
                <a:lnTo>
                  <a:pt x="1380381" y="1020403"/>
                </a:lnTo>
                <a:lnTo>
                  <a:pt x="1192858" y="1020403"/>
                </a:lnTo>
                <a:lnTo>
                  <a:pt x="1192485" y="1020031"/>
                </a:lnTo>
                <a:lnTo>
                  <a:pt x="1192485" y="729444"/>
                </a:lnTo>
                <a:lnTo>
                  <a:pt x="1192485" y="729258"/>
                </a:lnTo>
                <a:lnTo>
                  <a:pt x="1192671" y="729072"/>
                </a:lnTo>
                <a:lnTo>
                  <a:pt x="1380381" y="729072"/>
                </a:lnTo>
                <a:moveTo>
                  <a:pt x="1380381" y="617451"/>
                </a:moveTo>
                <a:lnTo>
                  <a:pt x="1192671" y="617451"/>
                </a:lnTo>
                <a:cubicBezTo>
                  <a:pt x="1130908" y="617451"/>
                  <a:pt x="1080678" y="667494"/>
                  <a:pt x="1080678" y="729444"/>
                </a:cubicBezTo>
                <a:lnTo>
                  <a:pt x="1080678" y="1020031"/>
                </a:lnTo>
                <a:cubicBezTo>
                  <a:pt x="1080678" y="1081608"/>
                  <a:pt x="1131094" y="1132024"/>
                  <a:pt x="1192671" y="1132024"/>
                </a:cubicBezTo>
                <a:lnTo>
                  <a:pt x="1380381" y="1132024"/>
                </a:lnTo>
                <a:cubicBezTo>
                  <a:pt x="1441959" y="1132024"/>
                  <a:pt x="1492374" y="1081608"/>
                  <a:pt x="1492374" y="1020031"/>
                </a:cubicBezTo>
                <a:lnTo>
                  <a:pt x="1492374" y="729444"/>
                </a:lnTo>
                <a:cubicBezTo>
                  <a:pt x="1492374" y="667680"/>
                  <a:pt x="1442145" y="617451"/>
                  <a:pt x="1380381" y="617451"/>
                </a:cubicBezTo>
                <a:close/>
                <a:moveTo>
                  <a:pt x="1481956" y="1276201"/>
                </a:moveTo>
                <a:lnTo>
                  <a:pt x="61764" y="1276201"/>
                </a:lnTo>
                <a:cubicBezTo>
                  <a:pt x="27719" y="1276201"/>
                  <a:pt x="0" y="1303920"/>
                  <a:pt x="0" y="1337965"/>
                </a:cubicBezTo>
                <a:cubicBezTo>
                  <a:pt x="0" y="1372009"/>
                  <a:pt x="27719" y="1399729"/>
                  <a:pt x="61764" y="1399729"/>
                </a:cubicBezTo>
                <a:lnTo>
                  <a:pt x="1482142" y="1399729"/>
                </a:lnTo>
                <a:cubicBezTo>
                  <a:pt x="1516187" y="1399729"/>
                  <a:pt x="1543906" y="1372009"/>
                  <a:pt x="1543906" y="1337965"/>
                </a:cubicBezTo>
                <a:cubicBezTo>
                  <a:pt x="1543720" y="1303734"/>
                  <a:pt x="1516187" y="1276201"/>
                  <a:pt x="1481956" y="1276201"/>
                </a:cubicBezTo>
                <a:close/>
              </a:path>
            </a:pathLst>
          </a:custGeom>
          <a:solidFill>
            <a:schemeClr val="bg1"/>
          </a:solidFill>
          <a:ln w="155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2964318" y="3520864"/>
            <a:ext cx="7978967" cy="6658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家长应限制孩子睡前使用手机，保证孩子的睡眠质量，减少手机对健康的影响。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2248324" y="4611900"/>
            <a:ext cx="8950544" cy="1345021"/>
          </a:xfrm>
          <a:prstGeom prst="roundRect">
            <a:avLst>
              <a:gd name="adj" fmla="val 8527"/>
            </a:avLst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993132" y="4535300"/>
            <a:ext cx="1730022" cy="1498220"/>
          </a:xfrm>
          <a:custGeom>
            <a:avLst/>
            <a:gdLst>
              <a:gd name="connsiteX0" fmla="*/ 354270 w 2454443"/>
              <a:gd name="connsiteY0" fmla="*/ 0 h 2125579"/>
              <a:gd name="connsiteX1" fmla="*/ 733926 w 2454443"/>
              <a:gd name="connsiteY1" fmla="*/ 0 h 2125579"/>
              <a:gd name="connsiteX2" fmla="*/ 1062790 w 2454443"/>
              <a:gd name="connsiteY2" fmla="*/ 328864 h 2125579"/>
              <a:gd name="connsiteX3" fmla="*/ 1391654 w 2454443"/>
              <a:gd name="connsiteY3" fmla="*/ 0 h 2125579"/>
              <a:gd name="connsiteX4" fmla="*/ 1771309 w 2454443"/>
              <a:gd name="connsiteY4" fmla="*/ 0 h 2125579"/>
              <a:gd name="connsiteX5" fmla="*/ 2125579 w 2454443"/>
              <a:gd name="connsiteY5" fmla="*/ 354270 h 2125579"/>
              <a:gd name="connsiteX6" fmla="*/ 2125579 w 2454443"/>
              <a:gd name="connsiteY6" fmla="*/ 733926 h 2125579"/>
              <a:gd name="connsiteX7" fmla="*/ 2454443 w 2454443"/>
              <a:gd name="connsiteY7" fmla="*/ 1062790 h 2125579"/>
              <a:gd name="connsiteX8" fmla="*/ 2125579 w 2454443"/>
              <a:gd name="connsiteY8" fmla="*/ 1391654 h 2125579"/>
              <a:gd name="connsiteX9" fmla="*/ 2125579 w 2454443"/>
              <a:gd name="connsiteY9" fmla="*/ 1771309 h 2125579"/>
              <a:gd name="connsiteX10" fmla="*/ 1771309 w 2454443"/>
              <a:gd name="connsiteY10" fmla="*/ 2125579 h 2125579"/>
              <a:gd name="connsiteX11" fmla="*/ 354270 w 2454443"/>
              <a:gd name="connsiteY11" fmla="*/ 2125579 h 2125579"/>
              <a:gd name="connsiteX12" fmla="*/ 0 w 2454443"/>
              <a:gd name="connsiteY12" fmla="*/ 1771309 h 2125579"/>
              <a:gd name="connsiteX13" fmla="*/ 0 w 2454443"/>
              <a:gd name="connsiteY13" fmla="*/ 354270 h 2125579"/>
              <a:gd name="connsiteX14" fmla="*/ 354270 w 2454443"/>
              <a:gd name="connsiteY14" fmla="*/ 0 h 2125579"/>
            </a:gdLst>
            <a:rect l="l" t="t" r="r" b="b"/>
            <a:pathLst>
              <a:path w="2454443" h="2125579">
                <a:moveTo>
                  <a:pt x="354270" y="0"/>
                </a:moveTo>
                <a:lnTo>
                  <a:pt x="733926" y="0"/>
                </a:lnTo>
                <a:cubicBezTo>
                  <a:pt x="733926" y="181627"/>
                  <a:pt x="881163" y="328864"/>
                  <a:pt x="1062790" y="328864"/>
                </a:cubicBezTo>
                <a:cubicBezTo>
                  <a:pt x="1244417" y="328864"/>
                  <a:pt x="1391654" y="181627"/>
                  <a:pt x="1391654" y="0"/>
                </a:cubicBezTo>
                <a:lnTo>
                  <a:pt x="1771309" y="0"/>
                </a:lnTo>
                <a:cubicBezTo>
                  <a:pt x="1966967" y="0"/>
                  <a:pt x="2125579" y="158612"/>
                  <a:pt x="2125579" y="354270"/>
                </a:cubicBezTo>
                <a:lnTo>
                  <a:pt x="2125579" y="733926"/>
                </a:lnTo>
                <a:cubicBezTo>
                  <a:pt x="2307206" y="733926"/>
                  <a:pt x="2454443" y="881163"/>
                  <a:pt x="2454443" y="1062790"/>
                </a:cubicBezTo>
                <a:cubicBezTo>
                  <a:pt x="2454443" y="1244417"/>
                  <a:pt x="2307206" y="1391654"/>
                  <a:pt x="2125579" y="1391654"/>
                </a:cubicBezTo>
                <a:lnTo>
                  <a:pt x="2125579" y="1771309"/>
                </a:lnTo>
                <a:cubicBezTo>
                  <a:pt x="2125579" y="1966967"/>
                  <a:pt x="1966967" y="2125579"/>
                  <a:pt x="1771309" y="2125579"/>
                </a:cubicBezTo>
                <a:lnTo>
                  <a:pt x="354270" y="2125579"/>
                </a:lnTo>
                <a:cubicBezTo>
                  <a:pt x="158612" y="2125579"/>
                  <a:pt x="0" y="1966967"/>
                  <a:pt x="0" y="1771309"/>
                </a:cubicBezTo>
                <a:lnTo>
                  <a:pt x="0" y="354270"/>
                </a:lnTo>
                <a:cubicBezTo>
                  <a:pt x="0" y="158612"/>
                  <a:pt x="158612" y="0"/>
                  <a:pt x="354270" y="0"/>
                </a:cubicBez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454974" y="5019353"/>
            <a:ext cx="562442" cy="530114"/>
          </a:xfrm>
          <a:custGeom>
            <a:avLst/>
            <a:gdLst>
              <a:gd name="connsiteX0" fmla="*/ 1110072 w 1498885"/>
              <a:gd name="connsiteY0" fmla="*/ 1039039 h 1412736"/>
              <a:gd name="connsiteX1" fmla="*/ 1149511 w 1498885"/>
              <a:gd name="connsiteY1" fmla="*/ 1055363 h 1412736"/>
              <a:gd name="connsiteX2" fmla="*/ 1371451 w 1498885"/>
              <a:gd name="connsiteY2" fmla="*/ 1277303 h 1412736"/>
              <a:gd name="connsiteX3" fmla="*/ 1371451 w 1498885"/>
              <a:gd name="connsiteY3" fmla="*/ 1356182 h 1412736"/>
              <a:gd name="connsiteX4" fmla="*/ 1332012 w 1498885"/>
              <a:gd name="connsiteY4" fmla="*/ 1372553 h 1412736"/>
              <a:gd name="connsiteX5" fmla="*/ 1292572 w 1498885"/>
              <a:gd name="connsiteY5" fmla="*/ 1356182 h 1412736"/>
              <a:gd name="connsiteX6" fmla="*/ 1070632 w 1498885"/>
              <a:gd name="connsiteY6" fmla="*/ 1134242 h 1412736"/>
              <a:gd name="connsiteX7" fmla="*/ 1070632 w 1498885"/>
              <a:gd name="connsiteY7" fmla="*/ 1055363 h 1412736"/>
              <a:gd name="connsiteX8" fmla="*/ 1110072 w 1498885"/>
              <a:gd name="connsiteY8" fmla="*/ 1039039 h 1412736"/>
              <a:gd name="connsiteX9" fmla="*/ 1110072 w 1498885"/>
              <a:gd name="connsiteY9" fmla="*/ 705989 h 1412736"/>
              <a:gd name="connsiteX10" fmla="*/ 1443075 w 1498885"/>
              <a:gd name="connsiteY10" fmla="*/ 705989 h 1412736"/>
              <a:gd name="connsiteX11" fmla="*/ 1498885 w 1498885"/>
              <a:gd name="connsiteY11" fmla="*/ 761800 h 1412736"/>
              <a:gd name="connsiteX12" fmla="*/ 1443075 w 1498885"/>
              <a:gd name="connsiteY12" fmla="*/ 817611 h 1412736"/>
              <a:gd name="connsiteX13" fmla="*/ 1110072 w 1498885"/>
              <a:gd name="connsiteY13" fmla="*/ 817611 h 1412736"/>
              <a:gd name="connsiteX14" fmla="*/ 1054261 w 1498885"/>
              <a:gd name="connsiteY14" fmla="*/ 761800 h 1412736"/>
              <a:gd name="connsiteX15" fmla="*/ 1110072 w 1498885"/>
              <a:gd name="connsiteY15" fmla="*/ 705989 h 1412736"/>
              <a:gd name="connsiteX16" fmla="*/ 1332012 w 1498885"/>
              <a:gd name="connsiteY16" fmla="*/ 151093 h 1412736"/>
              <a:gd name="connsiteX17" fmla="*/ 1371451 w 1498885"/>
              <a:gd name="connsiteY17" fmla="*/ 167418 h 1412736"/>
              <a:gd name="connsiteX18" fmla="*/ 1371451 w 1498885"/>
              <a:gd name="connsiteY18" fmla="*/ 246297 h 1412736"/>
              <a:gd name="connsiteX19" fmla="*/ 1149511 w 1498885"/>
              <a:gd name="connsiteY19" fmla="*/ 468236 h 1412736"/>
              <a:gd name="connsiteX20" fmla="*/ 1110072 w 1498885"/>
              <a:gd name="connsiteY20" fmla="*/ 484608 h 1412736"/>
              <a:gd name="connsiteX21" fmla="*/ 1070632 w 1498885"/>
              <a:gd name="connsiteY21" fmla="*/ 468236 h 1412736"/>
              <a:gd name="connsiteX22" fmla="*/ 1070632 w 1498885"/>
              <a:gd name="connsiteY22" fmla="*/ 389358 h 1412736"/>
              <a:gd name="connsiteX23" fmla="*/ 1292572 w 1498885"/>
              <a:gd name="connsiteY23" fmla="*/ 167418 h 1412736"/>
              <a:gd name="connsiteX24" fmla="*/ 1332012 w 1498885"/>
              <a:gd name="connsiteY24" fmla="*/ 151093 h 1412736"/>
              <a:gd name="connsiteX25" fmla="*/ 709724 w 1498885"/>
              <a:gd name="connsiteY25" fmla="*/ 111607 h 1412736"/>
              <a:gd name="connsiteX26" fmla="*/ 649635 w 1498885"/>
              <a:gd name="connsiteY26" fmla="*/ 127420 h 1412736"/>
              <a:gd name="connsiteX27" fmla="*/ 174129 w 1498885"/>
              <a:gd name="connsiteY27" fmla="*/ 394752 h 1412736"/>
              <a:gd name="connsiteX28" fmla="*/ 111621 w 1498885"/>
              <a:gd name="connsiteY28" fmla="*/ 501536 h 1412736"/>
              <a:gd name="connsiteX29" fmla="*/ 111621 w 1498885"/>
              <a:gd name="connsiteY29" fmla="*/ 910814 h 1412736"/>
              <a:gd name="connsiteX30" fmla="*/ 174129 w 1498885"/>
              <a:gd name="connsiteY30" fmla="*/ 1017598 h 1412736"/>
              <a:gd name="connsiteX31" fmla="*/ 649821 w 1498885"/>
              <a:gd name="connsiteY31" fmla="*/ 1284930 h 1412736"/>
              <a:gd name="connsiteX32" fmla="*/ 771674 w 1498885"/>
              <a:gd name="connsiteY32" fmla="*/ 1283814 h 1412736"/>
              <a:gd name="connsiteX33" fmla="*/ 832321 w 1498885"/>
              <a:gd name="connsiteY33" fmla="*/ 1178146 h 1412736"/>
              <a:gd name="connsiteX34" fmla="*/ 832321 w 1498885"/>
              <a:gd name="connsiteY34" fmla="*/ 234204 h 1412736"/>
              <a:gd name="connsiteX35" fmla="*/ 771674 w 1498885"/>
              <a:gd name="connsiteY35" fmla="*/ 128536 h 1412736"/>
              <a:gd name="connsiteX36" fmla="*/ 709724 w 1498885"/>
              <a:gd name="connsiteY36" fmla="*/ 111607 h 1412736"/>
              <a:gd name="connsiteX37" fmla="*/ 711864 w 1498885"/>
              <a:gd name="connsiteY37" fmla="*/ 9 h 1412736"/>
              <a:gd name="connsiteX38" fmla="*/ 828043 w 1498885"/>
              <a:gd name="connsiteY38" fmla="*/ 32356 h 1412736"/>
              <a:gd name="connsiteX39" fmla="*/ 943942 w 1498885"/>
              <a:gd name="connsiteY39" fmla="*/ 234390 h 1412736"/>
              <a:gd name="connsiteX40" fmla="*/ 943942 w 1498885"/>
              <a:gd name="connsiteY40" fmla="*/ 1178518 h 1412736"/>
              <a:gd name="connsiteX41" fmla="*/ 828043 w 1498885"/>
              <a:gd name="connsiteY41" fmla="*/ 1380552 h 1412736"/>
              <a:gd name="connsiteX42" fmla="*/ 709910 w 1498885"/>
              <a:gd name="connsiteY42" fmla="*/ 1412736 h 1412736"/>
              <a:gd name="connsiteX43" fmla="*/ 595126 w 1498885"/>
              <a:gd name="connsiteY43" fmla="*/ 1382413 h 1412736"/>
              <a:gd name="connsiteX44" fmla="*/ 119435 w 1498885"/>
              <a:gd name="connsiteY44" fmla="*/ 1115080 h 1412736"/>
              <a:gd name="connsiteX45" fmla="*/ 0 w 1498885"/>
              <a:gd name="connsiteY45" fmla="*/ 911000 h 1412736"/>
              <a:gd name="connsiteX46" fmla="*/ 0 w 1498885"/>
              <a:gd name="connsiteY46" fmla="*/ 501722 h 1412736"/>
              <a:gd name="connsiteX47" fmla="*/ 119435 w 1498885"/>
              <a:gd name="connsiteY47" fmla="*/ 297642 h 1412736"/>
              <a:gd name="connsiteX48" fmla="*/ 595126 w 1498885"/>
              <a:gd name="connsiteY48" fmla="*/ 30309 h 1412736"/>
              <a:gd name="connsiteX49" fmla="*/ 711864 w 1498885"/>
              <a:gd name="connsiteY49" fmla="*/ 9 h 1412736"/>
            </a:gdLst>
            <a:rect l="l" t="t" r="r" b="b"/>
            <a:pathLst>
              <a:path w="1498885" h="1412736">
                <a:moveTo>
                  <a:pt x="1110072" y="1039039"/>
                </a:moveTo>
                <a:cubicBezTo>
                  <a:pt x="1124350" y="1039039"/>
                  <a:pt x="1138628" y="1044480"/>
                  <a:pt x="1149511" y="1055363"/>
                </a:cubicBezTo>
                <a:lnTo>
                  <a:pt x="1371451" y="1277303"/>
                </a:lnTo>
                <a:cubicBezTo>
                  <a:pt x="1393217" y="1299070"/>
                  <a:pt x="1393217" y="1334416"/>
                  <a:pt x="1371451" y="1356182"/>
                </a:cubicBezTo>
                <a:cubicBezTo>
                  <a:pt x="1360661" y="1366972"/>
                  <a:pt x="1346336" y="1372553"/>
                  <a:pt x="1332012" y="1372553"/>
                </a:cubicBezTo>
                <a:cubicBezTo>
                  <a:pt x="1317687" y="1372553"/>
                  <a:pt x="1303362" y="1367158"/>
                  <a:pt x="1292572" y="1356182"/>
                </a:cubicBezTo>
                <a:lnTo>
                  <a:pt x="1070632" y="1134242"/>
                </a:lnTo>
                <a:cubicBezTo>
                  <a:pt x="1048866" y="1112476"/>
                  <a:pt x="1048866" y="1077130"/>
                  <a:pt x="1070632" y="1055363"/>
                </a:cubicBezTo>
                <a:cubicBezTo>
                  <a:pt x="1081515" y="1044480"/>
                  <a:pt x="1095793" y="1039039"/>
                  <a:pt x="1110072" y="1039039"/>
                </a:cubicBezTo>
                <a:close/>
                <a:moveTo>
                  <a:pt x="1110072" y="705989"/>
                </a:moveTo>
                <a:lnTo>
                  <a:pt x="1443075" y="705989"/>
                </a:lnTo>
                <a:cubicBezTo>
                  <a:pt x="1473956" y="705989"/>
                  <a:pt x="1498885" y="730918"/>
                  <a:pt x="1498885" y="761800"/>
                </a:cubicBezTo>
                <a:cubicBezTo>
                  <a:pt x="1498885" y="792682"/>
                  <a:pt x="1473770" y="817611"/>
                  <a:pt x="1443075" y="817611"/>
                </a:cubicBezTo>
                <a:lnTo>
                  <a:pt x="1110072" y="817611"/>
                </a:lnTo>
                <a:cubicBezTo>
                  <a:pt x="1079190" y="817611"/>
                  <a:pt x="1054261" y="792682"/>
                  <a:pt x="1054261" y="761800"/>
                </a:cubicBezTo>
                <a:cubicBezTo>
                  <a:pt x="1054261" y="730918"/>
                  <a:pt x="1079190" y="705989"/>
                  <a:pt x="1110072" y="705989"/>
                </a:cubicBezTo>
                <a:close/>
                <a:moveTo>
                  <a:pt x="1332012" y="151093"/>
                </a:moveTo>
                <a:cubicBezTo>
                  <a:pt x="1346290" y="151093"/>
                  <a:pt x="1360568" y="156535"/>
                  <a:pt x="1371451" y="167418"/>
                </a:cubicBezTo>
                <a:cubicBezTo>
                  <a:pt x="1393217" y="189184"/>
                  <a:pt x="1393217" y="224530"/>
                  <a:pt x="1371451" y="246297"/>
                </a:cubicBezTo>
                <a:lnTo>
                  <a:pt x="1149511" y="468236"/>
                </a:lnTo>
                <a:cubicBezTo>
                  <a:pt x="1138721" y="479213"/>
                  <a:pt x="1124396" y="484608"/>
                  <a:pt x="1110072" y="484608"/>
                </a:cubicBezTo>
                <a:cubicBezTo>
                  <a:pt x="1095747" y="484608"/>
                  <a:pt x="1081422" y="479213"/>
                  <a:pt x="1070632" y="468236"/>
                </a:cubicBezTo>
                <a:cubicBezTo>
                  <a:pt x="1048866" y="446470"/>
                  <a:pt x="1048866" y="411124"/>
                  <a:pt x="1070632" y="389358"/>
                </a:cubicBezTo>
                <a:lnTo>
                  <a:pt x="1292572" y="167418"/>
                </a:lnTo>
                <a:cubicBezTo>
                  <a:pt x="1303455" y="156535"/>
                  <a:pt x="1317733" y="151093"/>
                  <a:pt x="1332012" y="151093"/>
                </a:cubicBezTo>
                <a:close/>
                <a:moveTo>
                  <a:pt x="709724" y="111607"/>
                </a:moveTo>
                <a:cubicBezTo>
                  <a:pt x="689074" y="111607"/>
                  <a:pt x="668610" y="116816"/>
                  <a:pt x="649635" y="127420"/>
                </a:cubicBezTo>
                <a:lnTo>
                  <a:pt x="174129" y="394752"/>
                </a:lnTo>
                <a:cubicBezTo>
                  <a:pt x="135620" y="416332"/>
                  <a:pt x="111621" y="457260"/>
                  <a:pt x="111621" y="501536"/>
                </a:cubicBezTo>
                <a:lnTo>
                  <a:pt x="111621" y="910814"/>
                </a:lnTo>
                <a:cubicBezTo>
                  <a:pt x="111621" y="955090"/>
                  <a:pt x="135620" y="996018"/>
                  <a:pt x="174129" y="1017598"/>
                </a:cubicBezTo>
                <a:lnTo>
                  <a:pt x="649821" y="1284930"/>
                </a:lnTo>
                <a:cubicBezTo>
                  <a:pt x="688144" y="1306510"/>
                  <a:pt x="733723" y="1306138"/>
                  <a:pt x="771674" y="1283814"/>
                </a:cubicBezTo>
                <a:cubicBezTo>
                  <a:pt x="809625" y="1261676"/>
                  <a:pt x="832321" y="1222050"/>
                  <a:pt x="832321" y="1178146"/>
                </a:cubicBezTo>
                <a:lnTo>
                  <a:pt x="832321" y="234204"/>
                </a:lnTo>
                <a:cubicBezTo>
                  <a:pt x="832321" y="190113"/>
                  <a:pt x="809625" y="150674"/>
                  <a:pt x="771674" y="128536"/>
                </a:cubicBezTo>
                <a:cubicBezTo>
                  <a:pt x="752326" y="117188"/>
                  <a:pt x="731118" y="111607"/>
                  <a:pt x="709724" y="111607"/>
                </a:cubicBezTo>
                <a:close/>
                <a:moveTo>
                  <a:pt x="711864" y="9"/>
                </a:moveTo>
                <a:cubicBezTo>
                  <a:pt x="751861" y="358"/>
                  <a:pt x="791766" y="11148"/>
                  <a:pt x="828043" y="32356"/>
                </a:cubicBezTo>
                <a:cubicBezTo>
                  <a:pt x="900596" y="74772"/>
                  <a:pt x="943942" y="150302"/>
                  <a:pt x="943942" y="234390"/>
                </a:cubicBezTo>
                <a:lnTo>
                  <a:pt x="943942" y="1178518"/>
                </a:lnTo>
                <a:cubicBezTo>
                  <a:pt x="943942" y="1262606"/>
                  <a:pt x="900596" y="1338136"/>
                  <a:pt x="828043" y="1380552"/>
                </a:cubicBezTo>
                <a:cubicBezTo>
                  <a:pt x="791208" y="1401946"/>
                  <a:pt x="750466" y="1412736"/>
                  <a:pt x="709910" y="1412736"/>
                </a:cubicBezTo>
                <a:cubicBezTo>
                  <a:pt x="670471" y="1412736"/>
                  <a:pt x="631217" y="1402691"/>
                  <a:pt x="595126" y="1382413"/>
                </a:cubicBezTo>
                <a:lnTo>
                  <a:pt x="119435" y="1115080"/>
                </a:lnTo>
                <a:cubicBezTo>
                  <a:pt x="45765" y="1073594"/>
                  <a:pt x="0" y="995460"/>
                  <a:pt x="0" y="911000"/>
                </a:cubicBezTo>
                <a:lnTo>
                  <a:pt x="0" y="501722"/>
                </a:lnTo>
                <a:cubicBezTo>
                  <a:pt x="0" y="417262"/>
                  <a:pt x="45765" y="338942"/>
                  <a:pt x="119435" y="297642"/>
                </a:cubicBezTo>
                <a:lnTo>
                  <a:pt x="595126" y="30309"/>
                </a:lnTo>
                <a:cubicBezTo>
                  <a:pt x="631775" y="9752"/>
                  <a:pt x="671866" y="-340"/>
                  <a:pt x="711864" y="9"/>
                </a:cubicBezTo>
                <a:close/>
              </a:path>
            </a:pathLst>
          </a:custGeom>
          <a:solidFill>
            <a:schemeClr val="bg1"/>
          </a:solidFill>
          <a:ln w="155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2964318" y="5169962"/>
            <a:ext cx="7980549" cy="6658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家长应帮助孩子选择接触的内容，避免孩子接触不良信息，保护孩子的心理健康。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2951618" y="1408342"/>
            <a:ext cx="7980549" cy="3864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C75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户外活动的增加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2964318" y="3046642"/>
            <a:ext cx="7980549" cy="3864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C75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睡前不接触电子设备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2964318" y="4786542"/>
            <a:ext cx="7980549" cy="3864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C75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合理选择接触内容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292354" y="196102"/>
            <a:ext cx="609600" cy="712691"/>
          </a:xfrm>
          <a:prstGeom prst="rect">
            <a:avLst/>
          </a:pr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635794" y="591391"/>
            <a:ext cx="555420" cy="459581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735806" y="618230"/>
            <a:ext cx="10147300" cy="4191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kumimoji="1" lang="en-US" altLang="zh-CN" sz="3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预防手机沉迷的策略</a:t>
            </a:r>
            <a:endParaRPr kumimoji="1" lang="zh-CN" altLang="en-US"/>
          </a:p>
        </p:txBody>
      </p:sp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62000">
              <a:schemeClr val="accent2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3509434" y="5549915"/>
            <a:ext cx="2024660" cy="404020"/>
          </a:xfrm>
          <a:prstGeom prst="roundRect">
            <a:avLst/>
          </a:prstGeom>
          <a:noFill/>
          <a:ln w="19050" cap="sq">
            <a:solidFill>
              <a:schemeClr val="accent1">
                <a:alpha val="10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2980267" y="4972555"/>
            <a:ext cx="2024660" cy="404020"/>
          </a:xfrm>
          <a:prstGeom prst="roundRect">
            <a:avLst/>
          </a:prstGeom>
          <a:noFill/>
          <a:ln w="1905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237067" y="1236134"/>
            <a:ext cx="11802534" cy="3496733"/>
          </a:xfrm>
          <a:prstGeom prst="roundRect">
            <a:avLst>
              <a:gd name="adj" fmla="val 9443"/>
            </a:avLst>
          </a:prstGeom>
          <a:gradFill>
            <a:gsLst>
              <a:gs pos="6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16200000" flipH="1" flipV="0">
            <a:off x="5382810" y="-52789"/>
            <a:ext cx="1527979" cy="12293599"/>
          </a:xfrm>
          <a:custGeom>
            <a:avLst/>
            <a:gdLst>
              <a:gd name="connsiteX0" fmla="*/ 0 w 4195233"/>
              <a:gd name="connsiteY0" fmla="*/ 0 h 6862233"/>
              <a:gd name="connsiteX1" fmla="*/ 520700 w 4195233"/>
              <a:gd name="connsiteY1" fmla="*/ 766233 h 6862233"/>
              <a:gd name="connsiteX2" fmla="*/ 2159000 w 4195233"/>
              <a:gd name="connsiteY2" fmla="*/ 1176867 h 6862233"/>
              <a:gd name="connsiteX3" fmla="*/ 2468034 w 4195233"/>
              <a:gd name="connsiteY3" fmla="*/ 1397000 h 6862233"/>
              <a:gd name="connsiteX4" fmla="*/ 2463801 w 4195233"/>
              <a:gd name="connsiteY4" fmla="*/ 3086100 h 6862233"/>
              <a:gd name="connsiteX5" fmla="*/ 2222500 w 4195233"/>
              <a:gd name="connsiteY5" fmla="*/ 5096934 h 6862233"/>
              <a:gd name="connsiteX6" fmla="*/ 3149601 w 4195233"/>
              <a:gd name="connsiteY6" fmla="*/ 6548967 h 6862233"/>
              <a:gd name="connsiteX7" fmla="*/ 3297767 w 4195233"/>
              <a:gd name="connsiteY7" fmla="*/ 6862234 h 6862233"/>
              <a:gd name="connsiteX8" fmla="*/ 4195234 w 4195233"/>
              <a:gd name="connsiteY8" fmla="*/ 6862234 h 6862233"/>
              <a:gd name="connsiteX9" fmla="*/ 4195234 w 4195233"/>
              <a:gd name="connsiteY9" fmla="*/ 0 h 6862233"/>
              <a:gd name="connsiteX10" fmla="*/ 0 w 4195233"/>
              <a:gd name="connsiteY10" fmla="*/ 0 h 6862233"/>
            </a:gdLst>
            <a:rect l="l" t="t" r="r" b="b"/>
            <a:pathLst>
              <a:path w="4195233" h="6862233">
                <a:moveTo>
                  <a:pt x="0" y="0"/>
                </a:moveTo>
                <a:cubicBezTo>
                  <a:pt x="33867" y="381000"/>
                  <a:pt x="237067" y="613833"/>
                  <a:pt x="520700" y="766233"/>
                </a:cubicBezTo>
                <a:cubicBezTo>
                  <a:pt x="1028700" y="1037167"/>
                  <a:pt x="1642534" y="948267"/>
                  <a:pt x="2159000" y="1176867"/>
                </a:cubicBezTo>
                <a:cubicBezTo>
                  <a:pt x="2286000" y="1236133"/>
                  <a:pt x="2387601" y="1308100"/>
                  <a:pt x="2468034" y="1397000"/>
                </a:cubicBezTo>
                <a:cubicBezTo>
                  <a:pt x="2861734" y="1828800"/>
                  <a:pt x="2700867" y="2578100"/>
                  <a:pt x="2463801" y="3086100"/>
                </a:cubicBezTo>
                <a:cubicBezTo>
                  <a:pt x="2171700" y="3704167"/>
                  <a:pt x="1892301" y="4436534"/>
                  <a:pt x="2222500" y="5096934"/>
                </a:cubicBezTo>
                <a:cubicBezTo>
                  <a:pt x="2480734" y="5613401"/>
                  <a:pt x="2878667" y="6040967"/>
                  <a:pt x="3149601" y="6548967"/>
                </a:cubicBezTo>
                <a:cubicBezTo>
                  <a:pt x="3196167" y="6633633"/>
                  <a:pt x="3246967" y="6739467"/>
                  <a:pt x="3297767" y="6862234"/>
                </a:cubicBezTo>
                <a:lnTo>
                  <a:pt x="4195234" y="6862234"/>
                </a:lnTo>
                <a:lnTo>
                  <a:pt x="419523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4233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16200000" flipH="1" flipV="0">
            <a:off x="4333108" y="2022100"/>
            <a:ext cx="502790" cy="9169009"/>
          </a:xfrm>
          <a:custGeom>
            <a:avLst/>
            <a:gdLst>
              <a:gd name="connsiteX0" fmla="*/ 30032 w 1380465"/>
              <a:gd name="connsiteY0" fmla="*/ 0 h 5118100"/>
              <a:gd name="connsiteX1" fmla="*/ 411032 w 1380465"/>
              <a:gd name="connsiteY1" fmla="*/ 1143000 h 5118100"/>
              <a:gd name="connsiteX2" fmla="*/ 398 w 1380465"/>
              <a:gd name="connsiteY2" fmla="*/ 3433233 h 5118100"/>
              <a:gd name="connsiteX3" fmla="*/ 199365 w 1380465"/>
              <a:gd name="connsiteY3" fmla="*/ 4258734 h 5118100"/>
              <a:gd name="connsiteX4" fmla="*/ 275565 w 1380465"/>
              <a:gd name="connsiteY4" fmla="*/ 4377267 h 5118100"/>
              <a:gd name="connsiteX5" fmla="*/ 1016398 w 1380465"/>
              <a:gd name="connsiteY5" fmla="*/ 4953000 h 5118100"/>
              <a:gd name="connsiteX6" fmla="*/ 1261932 w 1380465"/>
              <a:gd name="connsiteY6" fmla="*/ 5071534 h 5118100"/>
              <a:gd name="connsiteX7" fmla="*/ 1380465 w 1380465"/>
              <a:gd name="connsiteY7" fmla="*/ 5118100 h 5118100"/>
              <a:gd name="connsiteX8" fmla="*/ 1380465 w 1380465"/>
              <a:gd name="connsiteY8" fmla="*/ 0 h 5118100"/>
              <a:gd name="connsiteX9" fmla="*/ 30032 w 1380465"/>
              <a:gd name="connsiteY9" fmla="*/ 0 h 5118100"/>
            </a:gdLst>
            <a:rect l="l" t="t" r="r" b="b"/>
            <a:pathLst>
              <a:path w="1380465" h="5118100">
                <a:moveTo>
                  <a:pt x="30032" y="0"/>
                </a:moveTo>
                <a:cubicBezTo>
                  <a:pt x="228999" y="393700"/>
                  <a:pt x="364465" y="762000"/>
                  <a:pt x="411032" y="1143000"/>
                </a:cubicBezTo>
                <a:cubicBezTo>
                  <a:pt x="512632" y="1964267"/>
                  <a:pt x="-16535" y="2641600"/>
                  <a:pt x="398" y="3433233"/>
                </a:cubicBezTo>
                <a:cubicBezTo>
                  <a:pt x="4632" y="3750733"/>
                  <a:pt x="68132" y="4025900"/>
                  <a:pt x="199365" y="4258734"/>
                </a:cubicBezTo>
                <a:cubicBezTo>
                  <a:pt x="220532" y="4301067"/>
                  <a:pt x="250165" y="4339167"/>
                  <a:pt x="275565" y="4377267"/>
                </a:cubicBezTo>
                <a:cubicBezTo>
                  <a:pt x="461832" y="4635500"/>
                  <a:pt x="741232" y="4813300"/>
                  <a:pt x="1016398" y="4953000"/>
                </a:cubicBezTo>
                <a:cubicBezTo>
                  <a:pt x="1096831" y="4995334"/>
                  <a:pt x="1181498" y="5033434"/>
                  <a:pt x="1261932" y="5071534"/>
                </a:cubicBezTo>
                <a:cubicBezTo>
                  <a:pt x="1304266" y="5088467"/>
                  <a:pt x="1342366" y="5105400"/>
                  <a:pt x="1380465" y="5118100"/>
                </a:cubicBezTo>
                <a:lnTo>
                  <a:pt x="1380465" y="0"/>
                </a:lnTo>
                <a:lnTo>
                  <a:pt x="3003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69000">
                <a:schemeClr val="accent1">
                  <a:lumMod val="75000"/>
                </a:schemeClr>
              </a:gs>
            </a:gsLst>
            <a:lin ang="0" scaled="0"/>
          </a:gradFill>
          <a:ln w="4233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7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291620" y="5309644"/>
            <a:ext cx="2141673" cy="15051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标题 1"/>
          <p:cNvSpPr txBox="1"/>
          <p:nvPr/>
        </p:nvSpPr>
        <p:spPr>
          <a:xfrm rot="0" flipH="0" flipV="0">
            <a:off x="6862798" y="350570"/>
            <a:ext cx="4767652" cy="19514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r">
              <a:lnSpc>
                <a:spcPct val="100000"/>
              </a:lnSpc>
            </a:pPr>
            <a:r>
              <a:rPr kumimoji="1" lang="en-US" altLang="zh-CN" sz="4800">
                <a:ln w="12700">
                  <a:solidFill>
                    <a:srgbClr val="2C75FF">
                      <a:alpha val="100000"/>
                    </a:srgbClr>
                  </a:solidFill>
                </a:ln>
                <a:noFill/>
                <a:latin typeface="OPPOSans H"/>
                <a:ea typeface="OPPOSans H"/>
                <a:cs typeface="OPPOSans H"/>
              </a:rPr>
              <a:t>POWERPOINT
</a:t>
            </a:r>
            <a:r>
              <a:rPr kumimoji="1" lang="en-US" altLang="zh-CN" sz="4800">
                <a:ln w="12700">
                  <a:solidFill>
                    <a:srgbClr val="FFFFFF">
                      <a:alpha val="100000"/>
                    </a:srgbClr>
                  </a:solidFill>
                </a:ln>
                <a:noFill/>
                <a:latin typeface="OPPOSans H"/>
                <a:ea typeface="OPPOSans H"/>
                <a:cs typeface="OPPOSans H"/>
              </a:rPr>
              <a:t>DESIGN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389467" y="1405469"/>
            <a:ext cx="11489266" cy="3166534"/>
          </a:xfrm>
          <a:prstGeom prst="roundRect">
            <a:avLst>
              <a:gd name="adj" fmla="val 9443"/>
            </a:avLst>
          </a:prstGeom>
          <a:noFill/>
          <a:ln w="19050" cap="sq">
            <a:solidFill>
              <a:schemeClr val="bg1">
                <a:alpha val="10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7272324" y="1524971"/>
            <a:ext cx="1058875" cy="709447"/>
          </a:xfrm>
          <a:prstGeom prst="cloudCallout">
            <a:avLst/>
          </a:prstGeom>
          <a:solidFill>
            <a:schemeClr val="bg1"/>
          </a:solidFill>
          <a:ln w="19050" cap="sq">
            <a:solidFill>
              <a:schemeClr val="accent2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7363980" y="1685374"/>
            <a:ext cx="875561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10000"/>
              </a:lnSpc>
            </a:pPr>
            <a:r>
              <a:rPr kumimoji="1" lang="en-US" altLang="zh-CN" sz="1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L"/>
                <a:ea typeface="OPPOSans L"/>
                <a:cs typeface="OPPOSans L"/>
              </a:rPr>
              <a:t>202X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708533" y="4025749"/>
            <a:ext cx="5169753" cy="369332"/>
          </a:xfrm>
          <a:prstGeom prst="roundRect">
            <a:avLst/>
          </a:prstGeom>
          <a:solidFill>
            <a:schemeClr val="accent2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2940439" y="4942497"/>
            <a:ext cx="2024660" cy="404020"/>
          </a:xfrm>
          <a:prstGeom prst="roundRect">
            <a:avLst/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3350078" y="4959841"/>
            <a:ext cx="1534331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L"/>
                <a:ea typeface="OPPOSans L"/>
                <a:cs typeface="OPPOSans L"/>
              </a:rPr>
              <a:t>汇报人：AiPPT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3073876" y="5009403"/>
            <a:ext cx="237238" cy="256986"/>
          </a:xfrm>
          <a:custGeom>
            <a:avLst/>
            <a:gdLst>
              <a:gd name="connsiteX0" fmla="*/ 712625 w 1425436"/>
              <a:gd name="connsiteY0" fmla="*/ 111621 h 1544091"/>
              <a:gd name="connsiteX1" fmla="*/ 902567 w 1425436"/>
              <a:gd name="connsiteY1" fmla="*/ 190314 h 1544091"/>
              <a:gd name="connsiteX2" fmla="*/ 981260 w 1425436"/>
              <a:gd name="connsiteY2" fmla="*/ 380256 h 1544091"/>
              <a:gd name="connsiteX3" fmla="*/ 902567 w 1425436"/>
              <a:gd name="connsiteY3" fmla="*/ 570198 h 1544091"/>
              <a:gd name="connsiteX4" fmla="*/ 712625 w 1425436"/>
              <a:gd name="connsiteY4" fmla="*/ 648891 h 1544091"/>
              <a:gd name="connsiteX5" fmla="*/ 522684 w 1425436"/>
              <a:gd name="connsiteY5" fmla="*/ 570198 h 1544091"/>
              <a:gd name="connsiteX6" fmla="*/ 444177 w 1425436"/>
              <a:gd name="connsiteY6" fmla="*/ 380070 h 1544091"/>
              <a:gd name="connsiteX7" fmla="*/ 522870 w 1425436"/>
              <a:gd name="connsiteY7" fmla="*/ 190128 h 1544091"/>
              <a:gd name="connsiteX8" fmla="*/ 712625 w 1425436"/>
              <a:gd name="connsiteY8" fmla="*/ 111621 h 1544091"/>
              <a:gd name="connsiteX9" fmla="*/ 712625 w 1425436"/>
              <a:gd name="connsiteY9" fmla="*/ 0 h 1544091"/>
              <a:gd name="connsiteX10" fmla="*/ 332556 w 1425436"/>
              <a:gd name="connsiteY10" fmla="*/ 380070 h 1544091"/>
              <a:gd name="connsiteX11" fmla="*/ 712625 w 1425436"/>
              <a:gd name="connsiteY11" fmla="*/ 760140 h 1544091"/>
              <a:gd name="connsiteX12" fmla="*/ 1092695 w 1425436"/>
              <a:gd name="connsiteY12" fmla="*/ 380070 h 1544091"/>
              <a:gd name="connsiteX13" fmla="*/ 712625 w 1425436"/>
              <a:gd name="connsiteY13" fmla="*/ 0 h 1544091"/>
              <a:gd name="connsiteX14" fmla="*/ 712625 w 1425436"/>
              <a:gd name="connsiteY14" fmla="*/ 943012 h 1544091"/>
              <a:gd name="connsiteX15" fmla="*/ 978842 w 1425436"/>
              <a:gd name="connsiteY15" fmla="*/ 976685 h 1544091"/>
              <a:gd name="connsiteX16" fmla="*/ 1146087 w 1425436"/>
              <a:gd name="connsiteY16" fmla="*/ 1059470 h 1544091"/>
              <a:gd name="connsiteX17" fmla="*/ 1248593 w 1425436"/>
              <a:gd name="connsiteY17" fmla="*/ 1174440 h 1544091"/>
              <a:gd name="connsiteX18" fmla="*/ 1310356 w 1425436"/>
              <a:gd name="connsiteY18" fmla="*/ 1316385 h 1544091"/>
              <a:gd name="connsiteX19" fmla="*/ 1296590 w 1425436"/>
              <a:gd name="connsiteY19" fmla="*/ 1390241 h 1544091"/>
              <a:gd name="connsiteX20" fmla="*/ 1208595 w 1425436"/>
              <a:gd name="connsiteY20" fmla="*/ 1432285 h 1544091"/>
              <a:gd name="connsiteX21" fmla="*/ 216842 w 1425436"/>
              <a:gd name="connsiteY21" fmla="*/ 1432285 h 1544091"/>
              <a:gd name="connsiteX22" fmla="*/ 128847 w 1425436"/>
              <a:gd name="connsiteY22" fmla="*/ 1390241 h 1544091"/>
              <a:gd name="connsiteX23" fmla="*/ 115081 w 1425436"/>
              <a:gd name="connsiteY23" fmla="*/ 1316385 h 1544091"/>
              <a:gd name="connsiteX24" fmla="*/ 176844 w 1425436"/>
              <a:gd name="connsiteY24" fmla="*/ 1174440 h 1544091"/>
              <a:gd name="connsiteX25" fmla="*/ 279350 w 1425436"/>
              <a:gd name="connsiteY25" fmla="*/ 1059470 h 1544091"/>
              <a:gd name="connsiteX26" fmla="*/ 446595 w 1425436"/>
              <a:gd name="connsiteY26" fmla="*/ 976685 h 1544091"/>
              <a:gd name="connsiteX27" fmla="*/ 712625 w 1425436"/>
              <a:gd name="connsiteY27" fmla="*/ 943012 h 1544091"/>
              <a:gd name="connsiteX28" fmla="*/ 712625 w 1425436"/>
              <a:gd name="connsiteY28" fmla="*/ 831391 h 1544091"/>
              <a:gd name="connsiteX29" fmla="*/ 8296 w 1425436"/>
              <a:gd name="connsiteY29" fmla="*/ 1284387 h 1544091"/>
              <a:gd name="connsiteX30" fmla="*/ 216842 w 1425436"/>
              <a:gd name="connsiteY30" fmla="*/ 1544092 h 1544091"/>
              <a:gd name="connsiteX31" fmla="*/ 1208595 w 1425436"/>
              <a:gd name="connsiteY31" fmla="*/ 1544092 h 1544091"/>
              <a:gd name="connsiteX32" fmla="*/ 1417141 w 1425436"/>
              <a:gd name="connsiteY32" fmla="*/ 1284387 h 1544091"/>
              <a:gd name="connsiteX33" fmla="*/ 712625 w 1425436"/>
              <a:gd name="connsiteY33" fmla="*/ 831391 h 1544091"/>
            </a:gdLst>
            <a:rect l="l" t="t" r="r" b="b"/>
            <a:pathLst>
              <a:path w="1425436" h="1544091">
                <a:moveTo>
                  <a:pt x="712625" y="111621"/>
                </a:moveTo>
                <a:cubicBezTo>
                  <a:pt x="784435" y="111621"/>
                  <a:pt x="851780" y="139526"/>
                  <a:pt x="902567" y="190314"/>
                </a:cubicBezTo>
                <a:cubicBezTo>
                  <a:pt x="953355" y="241102"/>
                  <a:pt x="981260" y="308446"/>
                  <a:pt x="981260" y="380256"/>
                </a:cubicBezTo>
                <a:cubicBezTo>
                  <a:pt x="981260" y="452065"/>
                  <a:pt x="953355" y="519410"/>
                  <a:pt x="902567" y="570198"/>
                </a:cubicBezTo>
                <a:cubicBezTo>
                  <a:pt x="851780" y="620985"/>
                  <a:pt x="784435" y="648891"/>
                  <a:pt x="712625" y="648891"/>
                </a:cubicBezTo>
                <a:cubicBezTo>
                  <a:pt x="640816" y="648891"/>
                  <a:pt x="573471" y="620985"/>
                  <a:pt x="522684" y="570198"/>
                </a:cubicBezTo>
                <a:cubicBezTo>
                  <a:pt x="472082" y="519224"/>
                  <a:pt x="444177" y="451693"/>
                  <a:pt x="444177" y="380070"/>
                </a:cubicBezTo>
                <a:cubicBezTo>
                  <a:pt x="444177" y="308446"/>
                  <a:pt x="472082" y="240916"/>
                  <a:pt x="522870" y="190128"/>
                </a:cubicBezTo>
                <a:cubicBezTo>
                  <a:pt x="573471" y="139526"/>
                  <a:pt x="641002" y="111621"/>
                  <a:pt x="712625" y="111621"/>
                </a:cubicBezTo>
                <a:moveTo>
                  <a:pt x="712625" y="0"/>
                </a:moveTo>
                <a:cubicBezTo>
                  <a:pt x="502778" y="0"/>
                  <a:pt x="332556" y="170036"/>
                  <a:pt x="332556" y="380070"/>
                </a:cubicBezTo>
                <a:cubicBezTo>
                  <a:pt x="332556" y="589917"/>
                  <a:pt x="502778" y="760140"/>
                  <a:pt x="712625" y="760140"/>
                </a:cubicBezTo>
                <a:cubicBezTo>
                  <a:pt x="922473" y="760140"/>
                  <a:pt x="1092695" y="589917"/>
                  <a:pt x="1092695" y="380070"/>
                </a:cubicBezTo>
                <a:cubicBezTo>
                  <a:pt x="1092881" y="170036"/>
                  <a:pt x="922659" y="0"/>
                  <a:pt x="712625" y="0"/>
                </a:cubicBezTo>
                <a:close/>
                <a:moveTo>
                  <a:pt x="712625" y="943012"/>
                </a:moveTo>
                <a:cubicBezTo>
                  <a:pt x="813643" y="943012"/>
                  <a:pt x="903126" y="954360"/>
                  <a:pt x="978842" y="976685"/>
                </a:cubicBezTo>
                <a:cubicBezTo>
                  <a:pt x="1043582" y="995846"/>
                  <a:pt x="1099951" y="1023752"/>
                  <a:pt x="1146087" y="1059470"/>
                </a:cubicBezTo>
                <a:cubicBezTo>
                  <a:pt x="1186829" y="1091096"/>
                  <a:pt x="1220315" y="1128675"/>
                  <a:pt x="1248593" y="1174440"/>
                </a:cubicBezTo>
                <a:cubicBezTo>
                  <a:pt x="1273708" y="1215368"/>
                  <a:pt x="1293985" y="1261877"/>
                  <a:pt x="1310356" y="1316385"/>
                </a:cubicBezTo>
                <a:cubicBezTo>
                  <a:pt x="1320774" y="1350801"/>
                  <a:pt x="1306264" y="1377404"/>
                  <a:pt x="1296590" y="1390241"/>
                </a:cubicBezTo>
                <a:cubicBezTo>
                  <a:pt x="1276684" y="1417030"/>
                  <a:pt x="1244686" y="1432285"/>
                  <a:pt x="1208595" y="1432285"/>
                </a:cubicBezTo>
                <a:lnTo>
                  <a:pt x="216842" y="1432285"/>
                </a:lnTo>
                <a:cubicBezTo>
                  <a:pt x="180937" y="1432285"/>
                  <a:pt x="148753" y="1417030"/>
                  <a:pt x="128847" y="1390241"/>
                </a:cubicBezTo>
                <a:cubicBezTo>
                  <a:pt x="119359" y="1377404"/>
                  <a:pt x="104849" y="1350801"/>
                  <a:pt x="115081" y="1316385"/>
                </a:cubicBezTo>
                <a:cubicBezTo>
                  <a:pt x="131452" y="1261877"/>
                  <a:pt x="151543" y="1215368"/>
                  <a:pt x="176844" y="1174440"/>
                </a:cubicBezTo>
                <a:cubicBezTo>
                  <a:pt x="204936" y="1128675"/>
                  <a:pt x="238422" y="1090910"/>
                  <a:pt x="279350" y="1059470"/>
                </a:cubicBezTo>
                <a:cubicBezTo>
                  <a:pt x="325486" y="1023752"/>
                  <a:pt x="381855" y="995846"/>
                  <a:pt x="446595" y="976685"/>
                </a:cubicBezTo>
                <a:cubicBezTo>
                  <a:pt x="522125" y="954360"/>
                  <a:pt x="611794" y="943012"/>
                  <a:pt x="712625" y="943012"/>
                </a:cubicBezTo>
                <a:moveTo>
                  <a:pt x="712625" y="831391"/>
                </a:moveTo>
                <a:cubicBezTo>
                  <a:pt x="244561" y="831391"/>
                  <a:pt x="77501" y="1053331"/>
                  <a:pt x="8296" y="1284387"/>
                </a:cubicBezTo>
                <a:cubicBezTo>
                  <a:pt x="-30771" y="1414611"/>
                  <a:pt x="73037" y="1544092"/>
                  <a:pt x="216842" y="1544092"/>
                </a:cubicBezTo>
                <a:lnTo>
                  <a:pt x="1208595" y="1544092"/>
                </a:lnTo>
                <a:cubicBezTo>
                  <a:pt x="1352400" y="1544092"/>
                  <a:pt x="1456208" y="1414611"/>
                  <a:pt x="1417141" y="1284387"/>
                </a:cubicBezTo>
                <a:cubicBezTo>
                  <a:pt x="1347750" y="1053331"/>
                  <a:pt x="1180690" y="831391"/>
                  <a:pt x="712625" y="831391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3469606" y="5519857"/>
            <a:ext cx="2024660" cy="404020"/>
          </a:xfrm>
          <a:prstGeom prst="roundRect">
            <a:avLst/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3879245" y="5537201"/>
            <a:ext cx="1534331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L"/>
                <a:ea typeface="OPPOSans L"/>
                <a:cs typeface="OPPOSans L"/>
              </a:rPr>
              <a:t>汇报时间：20XX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3584701" y="5581113"/>
            <a:ext cx="262877" cy="273349"/>
          </a:xfrm>
          <a:custGeom>
            <a:avLst/>
            <a:gdLst>
              <a:gd name="connsiteX0" fmla="*/ 337768 w 1372282"/>
              <a:gd name="connsiteY0" fmla="*/ 1315328 h 1426949"/>
              <a:gd name="connsiteX1" fmla="*/ 530173 w 1372282"/>
              <a:gd name="connsiteY1" fmla="*/ 1315328 h 1426949"/>
              <a:gd name="connsiteX2" fmla="*/ 842109 w 1372282"/>
              <a:gd name="connsiteY2" fmla="*/ 1315328 h 1426949"/>
              <a:gd name="connsiteX3" fmla="*/ 1034514 w 1372282"/>
              <a:gd name="connsiteY3" fmla="*/ 1315328 h 1426949"/>
              <a:gd name="connsiteX4" fmla="*/ 1090325 w 1372282"/>
              <a:gd name="connsiteY4" fmla="*/ 1371139 h 1426949"/>
              <a:gd name="connsiteX5" fmla="*/ 1034514 w 1372282"/>
              <a:gd name="connsiteY5" fmla="*/ 1426949 h 1426949"/>
              <a:gd name="connsiteX6" fmla="*/ 842109 w 1372282"/>
              <a:gd name="connsiteY6" fmla="*/ 1426949 h 1426949"/>
              <a:gd name="connsiteX7" fmla="*/ 530173 w 1372282"/>
              <a:gd name="connsiteY7" fmla="*/ 1426949 h 1426949"/>
              <a:gd name="connsiteX8" fmla="*/ 337768 w 1372282"/>
              <a:gd name="connsiteY8" fmla="*/ 1426949 h 1426949"/>
              <a:gd name="connsiteX9" fmla="*/ 281957 w 1372282"/>
              <a:gd name="connsiteY9" fmla="*/ 1371139 h 1426949"/>
              <a:gd name="connsiteX10" fmla="*/ 337768 w 1372282"/>
              <a:gd name="connsiteY10" fmla="*/ 1315328 h 1426949"/>
              <a:gd name="connsiteX11" fmla="*/ 686154 w 1372282"/>
              <a:gd name="connsiteY11" fmla="*/ 111621 h 1426949"/>
              <a:gd name="connsiteX12" fmla="*/ 237624 w 1372282"/>
              <a:gd name="connsiteY12" fmla="*/ 560152 h 1426949"/>
              <a:gd name="connsiteX13" fmla="*/ 237624 w 1372282"/>
              <a:gd name="connsiteY13" fmla="*/ 985614 h 1426949"/>
              <a:gd name="connsiteX14" fmla="*/ 229252 w 1372282"/>
              <a:gd name="connsiteY14" fmla="*/ 1014822 h 1426949"/>
              <a:gd name="connsiteX15" fmla="*/ 155768 w 1372282"/>
              <a:gd name="connsiteY15" fmla="*/ 1134814 h 1426949"/>
              <a:gd name="connsiteX16" fmla="*/ 1214680 w 1372282"/>
              <a:gd name="connsiteY16" fmla="*/ 1134814 h 1426949"/>
              <a:gd name="connsiteX17" fmla="*/ 1143429 w 1372282"/>
              <a:gd name="connsiteY17" fmla="*/ 1023565 h 1426949"/>
              <a:gd name="connsiteX18" fmla="*/ 1134685 w 1372282"/>
              <a:gd name="connsiteY18" fmla="*/ 993428 h 1426949"/>
              <a:gd name="connsiteX19" fmla="*/ 1134685 w 1372282"/>
              <a:gd name="connsiteY19" fmla="*/ 560152 h 1426949"/>
              <a:gd name="connsiteX20" fmla="*/ 686154 w 1372282"/>
              <a:gd name="connsiteY20" fmla="*/ 111621 h 1426949"/>
              <a:gd name="connsiteX21" fmla="*/ 686154 w 1372282"/>
              <a:gd name="connsiteY21" fmla="*/ 0 h 1426949"/>
              <a:gd name="connsiteX22" fmla="*/ 903815 w 1372282"/>
              <a:gd name="connsiteY22" fmla="*/ 44276 h 1426949"/>
              <a:gd name="connsiteX23" fmla="*/ 1081851 w 1372282"/>
              <a:gd name="connsiteY23" fmla="*/ 164455 h 1426949"/>
              <a:gd name="connsiteX24" fmla="*/ 1202030 w 1372282"/>
              <a:gd name="connsiteY24" fmla="*/ 342491 h 1426949"/>
              <a:gd name="connsiteX25" fmla="*/ 1246306 w 1372282"/>
              <a:gd name="connsiteY25" fmla="*/ 560152 h 1426949"/>
              <a:gd name="connsiteX26" fmla="*/ 1246306 w 1372282"/>
              <a:gd name="connsiteY26" fmla="*/ 977243 h 1426949"/>
              <a:gd name="connsiteX27" fmla="*/ 1363508 w 1372282"/>
              <a:gd name="connsiteY27" fmla="*/ 1160487 h 1426949"/>
              <a:gd name="connsiteX28" fmla="*/ 1365369 w 1372282"/>
              <a:gd name="connsiteY28" fmla="*/ 1217414 h 1426949"/>
              <a:gd name="connsiteX29" fmla="*/ 1316628 w 1372282"/>
              <a:gd name="connsiteY29" fmla="*/ 1246436 h 1426949"/>
              <a:gd name="connsiteX30" fmla="*/ 55867 w 1372282"/>
              <a:gd name="connsiteY30" fmla="*/ 1246436 h 1426949"/>
              <a:gd name="connsiteX31" fmla="*/ 7126 w 1372282"/>
              <a:gd name="connsiteY31" fmla="*/ 1217786 h 1426949"/>
              <a:gd name="connsiteX32" fmla="*/ 8242 w 1372282"/>
              <a:gd name="connsiteY32" fmla="*/ 1161232 h 1426949"/>
              <a:gd name="connsiteX33" fmla="*/ 126002 w 1372282"/>
              <a:gd name="connsiteY33" fmla="*/ 969801 h 1426949"/>
              <a:gd name="connsiteX34" fmla="*/ 126002 w 1372282"/>
              <a:gd name="connsiteY34" fmla="*/ 560152 h 1426949"/>
              <a:gd name="connsiteX35" fmla="*/ 170279 w 1372282"/>
              <a:gd name="connsiteY35" fmla="*/ 342491 h 1426949"/>
              <a:gd name="connsiteX36" fmla="*/ 290458 w 1372282"/>
              <a:gd name="connsiteY36" fmla="*/ 164455 h 1426949"/>
              <a:gd name="connsiteX37" fmla="*/ 468493 w 1372282"/>
              <a:gd name="connsiteY37" fmla="*/ 44276 h 1426949"/>
              <a:gd name="connsiteX38" fmla="*/ 686154 w 1372282"/>
              <a:gd name="connsiteY38" fmla="*/ 0 h 1426949"/>
            </a:gdLst>
            <a:rect l="l" t="t" r="r" b="b"/>
            <a:pathLst>
              <a:path w="1372282" h="1426949">
                <a:moveTo>
                  <a:pt x="337768" y="1315328"/>
                </a:moveTo>
                <a:lnTo>
                  <a:pt x="530173" y="1315328"/>
                </a:lnTo>
                <a:lnTo>
                  <a:pt x="842109" y="1315328"/>
                </a:lnTo>
                <a:lnTo>
                  <a:pt x="1034514" y="1315328"/>
                </a:lnTo>
                <a:cubicBezTo>
                  <a:pt x="1065396" y="1315328"/>
                  <a:pt x="1090325" y="1340257"/>
                  <a:pt x="1090325" y="1371139"/>
                </a:cubicBezTo>
                <a:cubicBezTo>
                  <a:pt x="1090325" y="1402021"/>
                  <a:pt x="1065210" y="1426949"/>
                  <a:pt x="1034514" y="1426949"/>
                </a:cubicBezTo>
                <a:lnTo>
                  <a:pt x="842109" y="1426949"/>
                </a:lnTo>
                <a:lnTo>
                  <a:pt x="530173" y="1426949"/>
                </a:lnTo>
                <a:lnTo>
                  <a:pt x="337768" y="1426949"/>
                </a:lnTo>
                <a:cubicBezTo>
                  <a:pt x="306886" y="1426949"/>
                  <a:pt x="281957" y="1402021"/>
                  <a:pt x="281957" y="1371139"/>
                </a:cubicBezTo>
                <a:cubicBezTo>
                  <a:pt x="281957" y="1340257"/>
                  <a:pt x="306886" y="1315328"/>
                  <a:pt x="337768" y="1315328"/>
                </a:cubicBezTo>
                <a:close/>
                <a:moveTo>
                  <a:pt x="686154" y="111621"/>
                </a:moveTo>
                <a:cubicBezTo>
                  <a:pt x="438914" y="111621"/>
                  <a:pt x="237624" y="312725"/>
                  <a:pt x="237624" y="560152"/>
                </a:cubicBezTo>
                <a:lnTo>
                  <a:pt x="237624" y="985614"/>
                </a:lnTo>
                <a:cubicBezTo>
                  <a:pt x="237624" y="996032"/>
                  <a:pt x="234833" y="1006078"/>
                  <a:pt x="229252" y="1014822"/>
                </a:cubicBezTo>
                <a:lnTo>
                  <a:pt x="155768" y="1134814"/>
                </a:lnTo>
                <a:lnTo>
                  <a:pt x="1214680" y="1134814"/>
                </a:lnTo>
                <a:lnTo>
                  <a:pt x="1143429" y="1023565"/>
                </a:lnTo>
                <a:cubicBezTo>
                  <a:pt x="1137662" y="1014636"/>
                  <a:pt x="1134685" y="1004218"/>
                  <a:pt x="1134685" y="993428"/>
                </a:cubicBezTo>
                <a:lnTo>
                  <a:pt x="1134685" y="560152"/>
                </a:lnTo>
                <a:cubicBezTo>
                  <a:pt x="1134685" y="312911"/>
                  <a:pt x="933581" y="111621"/>
                  <a:pt x="686154" y="111621"/>
                </a:cubicBezTo>
                <a:close/>
                <a:moveTo>
                  <a:pt x="686154" y="0"/>
                </a:moveTo>
                <a:cubicBezTo>
                  <a:pt x="761499" y="0"/>
                  <a:pt x="834610" y="14883"/>
                  <a:pt x="903815" y="44276"/>
                </a:cubicBezTo>
                <a:cubicBezTo>
                  <a:pt x="970416" y="72554"/>
                  <a:pt x="1030319" y="113109"/>
                  <a:pt x="1081851" y="164455"/>
                </a:cubicBezTo>
                <a:cubicBezTo>
                  <a:pt x="1133383" y="215987"/>
                  <a:pt x="1173753" y="275890"/>
                  <a:pt x="1202030" y="342491"/>
                </a:cubicBezTo>
                <a:cubicBezTo>
                  <a:pt x="1231423" y="411510"/>
                  <a:pt x="1246306" y="484808"/>
                  <a:pt x="1246306" y="560152"/>
                </a:cubicBezTo>
                <a:lnTo>
                  <a:pt x="1246306" y="977243"/>
                </a:lnTo>
                <a:lnTo>
                  <a:pt x="1363508" y="1160487"/>
                </a:lnTo>
                <a:cubicBezTo>
                  <a:pt x="1374484" y="1177603"/>
                  <a:pt x="1375229" y="1199555"/>
                  <a:pt x="1365369" y="1217414"/>
                </a:cubicBezTo>
                <a:cubicBezTo>
                  <a:pt x="1355695" y="1235273"/>
                  <a:pt x="1336905" y="1246436"/>
                  <a:pt x="1316628" y="1246436"/>
                </a:cubicBezTo>
                <a:lnTo>
                  <a:pt x="55867" y="1246436"/>
                </a:lnTo>
                <a:cubicBezTo>
                  <a:pt x="35589" y="1246436"/>
                  <a:pt x="16986" y="1235460"/>
                  <a:pt x="7126" y="1217786"/>
                </a:cubicBezTo>
                <a:cubicBezTo>
                  <a:pt x="-2734" y="1200113"/>
                  <a:pt x="-2362" y="1178533"/>
                  <a:pt x="8242" y="1161232"/>
                </a:cubicBezTo>
                <a:lnTo>
                  <a:pt x="126002" y="969801"/>
                </a:lnTo>
                <a:lnTo>
                  <a:pt x="126002" y="560152"/>
                </a:lnTo>
                <a:cubicBezTo>
                  <a:pt x="126002" y="484808"/>
                  <a:pt x="140885" y="411696"/>
                  <a:pt x="170279" y="342491"/>
                </a:cubicBezTo>
                <a:cubicBezTo>
                  <a:pt x="198556" y="275890"/>
                  <a:pt x="239112" y="215987"/>
                  <a:pt x="290458" y="164455"/>
                </a:cubicBezTo>
                <a:cubicBezTo>
                  <a:pt x="341803" y="112923"/>
                  <a:pt x="401893" y="72554"/>
                  <a:pt x="468493" y="44276"/>
                </a:cubicBezTo>
                <a:cubicBezTo>
                  <a:pt x="537512" y="14883"/>
                  <a:pt x="610810" y="0"/>
                  <a:pt x="686154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571500" y="584275"/>
            <a:ext cx="2180167" cy="431800"/>
          </a:xfrm>
          <a:prstGeom prst="roundRect">
            <a:avLst/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10566921" y="2479646"/>
            <a:ext cx="237604" cy="237604"/>
          </a:xfrm>
          <a:prstGeom prst="star4">
            <a:avLst/>
          </a:prstGeom>
          <a:noFill/>
          <a:ln w="19050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11362191" y="2590221"/>
            <a:ext cx="237604" cy="237604"/>
          </a:xfrm>
          <a:prstGeom prst="star4">
            <a:avLst/>
          </a:prstGeom>
          <a:noFill/>
          <a:ln w="19050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0" flipV="0">
            <a:off x="5915505" y="5163040"/>
            <a:ext cx="237604" cy="237604"/>
          </a:xfrm>
          <a:prstGeom prst="star4">
            <a:avLst/>
          </a:prstGeom>
          <a:noFill/>
          <a:ln w="1905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0" flipH="0" flipV="0">
            <a:off x="4700827" y="6505261"/>
            <a:ext cx="237604" cy="237604"/>
          </a:xfrm>
          <a:prstGeom prst="star4">
            <a:avLst/>
          </a:prstGeom>
          <a:noFill/>
          <a:ln w="19050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 rot="0" flipH="0" flipV="0">
            <a:off x="2813051" y="476895"/>
            <a:ext cx="186266" cy="186266"/>
          </a:xfrm>
          <a:prstGeom prst="star4">
            <a:avLst>
              <a:gd name="adj" fmla="val 14990"/>
            </a:avLst>
          </a:prstGeom>
          <a:noFill/>
          <a:ln w="1905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5" name="标题 1"/>
          <p:cNvSpPr txBox="1"/>
          <p:nvPr/>
        </p:nvSpPr>
        <p:spPr>
          <a:xfrm rot="0" flipH="0" flipV="0">
            <a:off x="650450" y="674614"/>
            <a:ext cx="2022265" cy="251121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26" name=""/>
          <p:cNvPicPr>
            <a:picLocks noChangeAspect="1"/>
          </p:cNvPicPr>
          <p:nvPr/>
        </p:nvPicPr>
        <p:blipFill>
          <a:blip r:embed="rId3">
            <a:alphaModFix amt="100000"/>
          </a:blip>
          <a:srcRect l="3821" t="7262" r="10547" b="15990"/>
          <a:stretch>
            <a:fillRect/>
          </a:stretch>
        </p:blipFill>
        <p:spPr>
          <a:xfrm rot="0" flipH="0" flipV="0">
            <a:off x="5394526" y="2269038"/>
            <a:ext cx="6797475" cy="4588962"/>
          </a:xfrm>
          <a:custGeom>
            <a:avLst/>
            <a:gdLst>
              <a:gd name="connsiteX0" fmla="*/ 0 w 6797475"/>
              <a:gd name="connsiteY0" fmla="*/ 0 h 4588962"/>
              <a:gd name="connsiteX1" fmla="*/ 6797475 w 6797475"/>
              <a:gd name="connsiteY1" fmla="*/ 0 h 4588962"/>
              <a:gd name="connsiteX2" fmla="*/ 6797475 w 6797475"/>
              <a:gd name="connsiteY2" fmla="*/ 4588962 h 4588962"/>
              <a:gd name="connsiteX3" fmla="*/ 0 w 6797475"/>
              <a:gd name="connsiteY3" fmla="*/ 4588962 h 4588962"/>
            </a:gdLst>
            <a:rect l="l" t="t" r="r" b="b"/>
            <a:pathLst>
              <a:path w="6797475" h="4588962">
                <a:moveTo>
                  <a:pt x="0" y="0"/>
                </a:moveTo>
                <a:lnTo>
                  <a:pt x="6797475" y="0"/>
                </a:lnTo>
                <a:lnTo>
                  <a:pt x="6797475" y="4588962"/>
                </a:lnTo>
                <a:lnTo>
                  <a:pt x="0" y="4588962"/>
                </a:lnTo>
                <a:close/>
              </a:path>
            </a:pathLst>
          </a:custGeom>
          <a:noFill/>
          <a:ln>
            <a:noFill/>
          </a:ln>
        </p:spPr>
      </p:pic>
      <p:grpSp>
        <p:nvGrpSpPr>
          <p:cNvPr id="27" name=""/>
          <p:cNvGrpSpPr/>
          <p:nvPr/>
        </p:nvGrpSpPr>
        <p:grpSpPr>
          <a:xfrm>
            <a:off x="571500" y="4101048"/>
            <a:ext cx="4929722" cy="161583"/>
            <a:chOff x="571500" y="4101048"/>
            <a:chExt cx="4929722" cy="161583"/>
          </a:xfrm>
        </p:grpSpPr>
        <p:sp>
          <p:nvSpPr>
            <p:cNvPr id="28" name="标题 1"/>
            <p:cNvSpPr txBox="1"/>
            <p:nvPr/>
          </p:nvSpPr>
          <p:spPr>
            <a:xfrm rot="0" flipH="0" flipV="0">
              <a:off x="571500" y="4101048"/>
              <a:ext cx="1507868" cy="16158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rtlCol="0" anchor="ctr"/>
            <a:lstStyle/>
            <a:p>
              <a:pPr algn="dist">
                <a:lnSpc>
                  <a:spcPct val="100000"/>
                </a:lnSpc>
              </a:pPr>
              <a:r>
                <a:rPr kumimoji="1" lang="en-US" altLang="zh-CN" sz="1050">
                  <a:ln w="12700">
                    <a:noFill/>
                  </a:ln>
                  <a:solidFill>
                    <a:srgbClr val="FFFFFF">
                      <a:alpha val="100000"/>
                    </a:srgbClr>
                  </a:solidFill>
                  <a:latin typeface="OPPOSans L"/>
                  <a:ea typeface="OPPOSans L"/>
                  <a:cs typeface="OPPOSans L"/>
                </a:rPr>
                <a:t>PowerPoint design</a:t>
              </a:r>
              <a:endParaRPr kumimoji="1" lang="zh-CN" altLang="en-US"/>
            </a:p>
          </p:txBody>
        </p:sp>
        <p:cxnSp>
          <p:nvCxnSpPr>
            <p:cNvPr id="29" name="标题 1"/>
            <p:cNvCxnSpPr/>
            <p:nvPr/>
          </p:nvCxnSpPr>
          <p:spPr>
            <a:xfrm rot="0" flipH="0" flipV="0">
              <a:off x="2201762" y="4189822"/>
              <a:ext cx="3299460" cy="0"/>
            </a:xfrm>
            <a:prstGeom prst="line">
              <a:avLst/>
            </a:prstGeom>
            <a:noFill/>
            <a:ln w="12700" cap="sq">
              <a:solidFill>
                <a:schemeClr val="bg1"/>
              </a:solidFill>
              <a:miter/>
            </a:ln>
          </p:spPr>
        </p:cxnSp>
      </p:grpSp>
      <p:sp>
        <p:nvSpPr>
          <p:cNvPr id="30" name="标题 1"/>
          <p:cNvSpPr txBox="1"/>
          <p:nvPr/>
        </p:nvSpPr>
        <p:spPr>
          <a:xfrm rot="0" flipH="0" flipV="0">
            <a:off x="571500" y="2002874"/>
            <a:ext cx="5155461" cy="163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40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谢谢大家</a:t>
            </a:r>
            <a:endParaRPr kumimoji="1" lang="zh-CN" altLang="en-US"/>
          </a:p>
        </p:txBody>
      </p:sp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62000">
              <a:schemeClr val="accent2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6710312" y="3784618"/>
            <a:ext cx="770400" cy="769442"/>
          </a:xfrm>
          <a:prstGeom prst="roundRect">
            <a:avLst>
              <a:gd name="adj" fmla="val 9288"/>
            </a:avLst>
          </a:prstGeom>
          <a:gradFill>
            <a:gsLst>
              <a:gs pos="0">
                <a:schemeClr val="accent1">
                  <a:lumMod val="80000"/>
                </a:schemeClr>
              </a:gs>
              <a:gs pos="100000">
                <a:schemeClr val="accent1">
                  <a:lumMod val="80000"/>
                </a:schemeClr>
              </a:gs>
            </a:gsLst>
            <a:lin ang="5400000" scaled="0"/>
          </a:gradFill>
          <a:ln w="12700" cap="flat">
            <a:noFill/>
            <a:miter/>
          </a:ln>
          <a:effectLst>
            <a:outerShdw dist="63500" blurRad="190500" dir="2700000" sx="100000" sy="100000" kx="0" ky="0" algn="tl" rotWithShape="0">
              <a:schemeClr val="accent1">
                <a:lumMod val="50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3693372" y="-2281191"/>
            <a:ext cx="4805256" cy="4805256"/>
          </a:xfrm>
          <a:prstGeom prst="donut">
            <a:avLst>
              <a:gd name="adj" fmla="val 16427"/>
            </a:avLst>
          </a:prstGeom>
          <a:solidFill>
            <a:schemeClr val="accent1">
              <a:lumMod val="20000"/>
              <a:lumOff val="80000"/>
              <a:alpha val="70000"/>
            </a:schemeClr>
          </a:solidFill>
          <a:ln w="1270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4466058" y="993669"/>
            <a:ext cx="3263900" cy="11176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kumimoji="1" lang="en-US" altLang="zh-CN" sz="8000">
                <a:ln w="12700">
                  <a:noFill/>
                </a:ln>
                <a:gradFill>
                  <a:gsLst>
                    <a:gs pos="0">
                      <a:srgbClr val="2C75FF">
                        <a:alpha val="100000"/>
                      </a:srgbClr>
                    </a:gs>
                    <a:gs pos="100000">
                      <a:srgbClr val="004EE0">
                        <a:alpha val="100000"/>
                      </a:srgbClr>
                    </a:gs>
                  </a:gsLst>
                  <a:lin ang="16200000" scaled="0"/>
                </a:gradFill>
                <a:latin typeface="Source Han Sans"/>
                <a:ea typeface="Source Han Sans"/>
                <a:cs typeface="Source Han Sans"/>
              </a:rPr>
              <a:t>目录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198412" y="2224288"/>
            <a:ext cx="436157" cy="463371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alpha val="20000"/>
                </a:schemeClr>
              </a:gs>
            </a:gsLst>
            <a:lin ang="2700000" scaled="0"/>
          </a:gradFill>
          <a:ln w="1270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1">
            <a:off x="228789" y="121437"/>
            <a:ext cx="375402" cy="1706181"/>
          </a:xfrm>
          <a:custGeom>
            <a:avLst/>
            <a:gdLst>
              <a:gd name="connsiteX0" fmla="*/ 335123 w 375402"/>
              <a:gd name="connsiteY0" fmla="*/ 80558 h 1706181"/>
              <a:gd name="connsiteX1" fmla="*/ 375402 w 375402"/>
              <a:gd name="connsiteY1" fmla="*/ 40279 h 1706181"/>
              <a:gd name="connsiteX2" fmla="*/ 335123 w 375402"/>
              <a:gd name="connsiteY2" fmla="*/ 0 h 1706181"/>
              <a:gd name="connsiteX3" fmla="*/ 294844 w 375402"/>
              <a:gd name="connsiteY3" fmla="*/ 40279 h 1706181"/>
              <a:gd name="connsiteX4" fmla="*/ 335123 w 375402"/>
              <a:gd name="connsiteY4" fmla="*/ 80558 h 1706181"/>
              <a:gd name="connsiteX5" fmla="*/ 40279 w 375402"/>
              <a:gd name="connsiteY5" fmla="*/ 80558 h 1706181"/>
              <a:gd name="connsiteX6" fmla="*/ 80558 w 375402"/>
              <a:gd name="connsiteY6" fmla="*/ 40279 h 1706181"/>
              <a:gd name="connsiteX7" fmla="*/ 40279 w 375402"/>
              <a:gd name="connsiteY7" fmla="*/ 0 h 1706181"/>
              <a:gd name="connsiteX8" fmla="*/ 0 w 375402"/>
              <a:gd name="connsiteY8" fmla="*/ 40279 h 1706181"/>
              <a:gd name="connsiteX9" fmla="*/ 40279 w 375402"/>
              <a:gd name="connsiteY9" fmla="*/ 80558 h 1706181"/>
              <a:gd name="connsiteX10" fmla="*/ 335123 w 375402"/>
              <a:gd name="connsiteY10" fmla="*/ 312790 h 1706181"/>
              <a:gd name="connsiteX11" fmla="*/ 375402 w 375402"/>
              <a:gd name="connsiteY11" fmla="*/ 272511 h 1706181"/>
              <a:gd name="connsiteX12" fmla="*/ 335123 w 375402"/>
              <a:gd name="connsiteY12" fmla="*/ 232232 h 1706181"/>
              <a:gd name="connsiteX13" fmla="*/ 294844 w 375402"/>
              <a:gd name="connsiteY13" fmla="*/ 272511 h 1706181"/>
              <a:gd name="connsiteX14" fmla="*/ 335123 w 375402"/>
              <a:gd name="connsiteY14" fmla="*/ 312790 h 1706181"/>
              <a:gd name="connsiteX15" fmla="*/ 40279 w 375402"/>
              <a:gd name="connsiteY15" fmla="*/ 312790 h 1706181"/>
              <a:gd name="connsiteX16" fmla="*/ 80558 w 375402"/>
              <a:gd name="connsiteY16" fmla="*/ 272511 h 1706181"/>
              <a:gd name="connsiteX17" fmla="*/ 40279 w 375402"/>
              <a:gd name="connsiteY17" fmla="*/ 232232 h 1706181"/>
              <a:gd name="connsiteX18" fmla="*/ 0 w 375402"/>
              <a:gd name="connsiteY18" fmla="*/ 272511 h 1706181"/>
              <a:gd name="connsiteX19" fmla="*/ 40279 w 375402"/>
              <a:gd name="connsiteY19" fmla="*/ 312790 h 1706181"/>
              <a:gd name="connsiteX20" fmla="*/ 335123 w 375402"/>
              <a:gd name="connsiteY20" fmla="*/ 545021 h 1706181"/>
              <a:gd name="connsiteX21" fmla="*/ 375402 w 375402"/>
              <a:gd name="connsiteY21" fmla="*/ 504742 h 1706181"/>
              <a:gd name="connsiteX22" fmla="*/ 335123 w 375402"/>
              <a:gd name="connsiteY22" fmla="*/ 464463 h 1706181"/>
              <a:gd name="connsiteX23" fmla="*/ 294844 w 375402"/>
              <a:gd name="connsiteY23" fmla="*/ 504742 h 1706181"/>
              <a:gd name="connsiteX24" fmla="*/ 335123 w 375402"/>
              <a:gd name="connsiteY24" fmla="*/ 545021 h 1706181"/>
              <a:gd name="connsiteX25" fmla="*/ 40279 w 375402"/>
              <a:gd name="connsiteY25" fmla="*/ 545021 h 1706181"/>
              <a:gd name="connsiteX26" fmla="*/ 80558 w 375402"/>
              <a:gd name="connsiteY26" fmla="*/ 504742 h 1706181"/>
              <a:gd name="connsiteX27" fmla="*/ 40279 w 375402"/>
              <a:gd name="connsiteY27" fmla="*/ 464463 h 1706181"/>
              <a:gd name="connsiteX28" fmla="*/ 0 w 375402"/>
              <a:gd name="connsiteY28" fmla="*/ 504742 h 1706181"/>
              <a:gd name="connsiteX29" fmla="*/ 40279 w 375402"/>
              <a:gd name="connsiteY29" fmla="*/ 545021 h 1706181"/>
              <a:gd name="connsiteX30" fmla="*/ 335123 w 375402"/>
              <a:gd name="connsiteY30" fmla="*/ 777253 h 1706181"/>
              <a:gd name="connsiteX31" fmla="*/ 375402 w 375402"/>
              <a:gd name="connsiteY31" fmla="*/ 736974 h 1706181"/>
              <a:gd name="connsiteX32" fmla="*/ 335123 w 375402"/>
              <a:gd name="connsiteY32" fmla="*/ 696695 h 1706181"/>
              <a:gd name="connsiteX33" fmla="*/ 294844 w 375402"/>
              <a:gd name="connsiteY33" fmla="*/ 736974 h 1706181"/>
              <a:gd name="connsiteX34" fmla="*/ 335123 w 375402"/>
              <a:gd name="connsiteY34" fmla="*/ 777253 h 1706181"/>
              <a:gd name="connsiteX35" fmla="*/ 40279 w 375402"/>
              <a:gd name="connsiteY35" fmla="*/ 777253 h 1706181"/>
              <a:gd name="connsiteX36" fmla="*/ 80558 w 375402"/>
              <a:gd name="connsiteY36" fmla="*/ 736974 h 1706181"/>
              <a:gd name="connsiteX37" fmla="*/ 40279 w 375402"/>
              <a:gd name="connsiteY37" fmla="*/ 696695 h 1706181"/>
              <a:gd name="connsiteX38" fmla="*/ 0 w 375402"/>
              <a:gd name="connsiteY38" fmla="*/ 736974 h 1706181"/>
              <a:gd name="connsiteX39" fmla="*/ 40279 w 375402"/>
              <a:gd name="connsiteY39" fmla="*/ 777253 h 1706181"/>
              <a:gd name="connsiteX40" fmla="*/ 335123 w 375402"/>
              <a:gd name="connsiteY40" fmla="*/ 1009486 h 1706181"/>
              <a:gd name="connsiteX41" fmla="*/ 375402 w 375402"/>
              <a:gd name="connsiteY41" fmla="*/ 969207 h 1706181"/>
              <a:gd name="connsiteX42" fmla="*/ 335123 w 375402"/>
              <a:gd name="connsiteY42" fmla="*/ 928928 h 1706181"/>
              <a:gd name="connsiteX43" fmla="*/ 294844 w 375402"/>
              <a:gd name="connsiteY43" fmla="*/ 969207 h 1706181"/>
              <a:gd name="connsiteX44" fmla="*/ 335123 w 375402"/>
              <a:gd name="connsiteY44" fmla="*/ 1009486 h 1706181"/>
              <a:gd name="connsiteX45" fmla="*/ 40279 w 375402"/>
              <a:gd name="connsiteY45" fmla="*/ 1009486 h 1706181"/>
              <a:gd name="connsiteX46" fmla="*/ 80558 w 375402"/>
              <a:gd name="connsiteY46" fmla="*/ 969207 h 1706181"/>
              <a:gd name="connsiteX47" fmla="*/ 40279 w 375402"/>
              <a:gd name="connsiteY47" fmla="*/ 928928 h 1706181"/>
              <a:gd name="connsiteX48" fmla="*/ 0 w 375402"/>
              <a:gd name="connsiteY48" fmla="*/ 969207 h 1706181"/>
              <a:gd name="connsiteX49" fmla="*/ 40279 w 375402"/>
              <a:gd name="connsiteY49" fmla="*/ 1009486 h 1706181"/>
              <a:gd name="connsiteX50" fmla="*/ 335123 w 375402"/>
              <a:gd name="connsiteY50" fmla="*/ 1241718 h 1706181"/>
              <a:gd name="connsiteX51" fmla="*/ 375402 w 375402"/>
              <a:gd name="connsiteY51" fmla="*/ 1201439 h 1706181"/>
              <a:gd name="connsiteX52" fmla="*/ 335123 w 375402"/>
              <a:gd name="connsiteY52" fmla="*/ 1161160 h 1706181"/>
              <a:gd name="connsiteX53" fmla="*/ 294844 w 375402"/>
              <a:gd name="connsiteY53" fmla="*/ 1201439 h 1706181"/>
              <a:gd name="connsiteX54" fmla="*/ 335123 w 375402"/>
              <a:gd name="connsiteY54" fmla="*/ 1241718 h 1706181"/>
              <a:gd name="connsiteX55" fmla="*/ 40279 w 375402"/>
              <a:gd name="connsiteY55" fmla="*/ 1241718 h 1706181"/>
              <a:gd name="connsiteX56" fmla="*/ 80558 w 375402"/>
              <a:gd name="connsiteY56" fmla="*/ 1201439 h 1706181"/>
              <a:gd name="connsiteX57" fmla="*/ 40279 w 375402"/>
              <a:gd name="connsiteY57" fmla="*/ 1161160 h 1706181"/>
              <a:gd name="connsiteX58" fmla="*/ 0 w 375402"/>
              <a:gd name="connsiteY58" fmla="*/ 1201439 h 1706181"/>
              <a:gd name="connsiteX59" fmla="*/ 40279 w 375402"/>
              <a:gd name="connsiteY59" fmla="*/ 1241718 h 1706181"/>
              <a:gd name="connsiteX60" fmla="*/ 335123 w 375402"/>
              <a:gd name="connsiteY60" fmla="*/ 1473949 h 1706181"/>
              <a:gd name="connsiteX61" fmla="*/ 375402 w 375402"/>
              <a:gd name="connsiteY61" fmla="*/ 1433670 h 1706181"/>
              <a:gd name="connsiteX62" fmla="*/ 335123 w 375402"/>
              <a:gd name="connsiteY62" fmla="*/ 1393391 h 1706181"/>
              <a:gd name="connsiteX63" fmla="*/ 294844 w 375402"/>
              <a:gd name="connsiteY63" fmla="*/ 1433670 h 1706181"/>
              <a:gd name="connsiteX64" fmla="*/ 335123 w 375402"/>
              <a:gd name="connsiteY64" fmla="*/ 1473949 h 1706181"/>
              <a:gd name="connsiteX65" fmla="*/ 40279 w 375402"/>
              <a:gd name="connsiteY65" fmla="*/ 1473949 h 1706181"/>
              <a:gd name="connsiteX66" fmla="*/ 80558 w 375402"/>
              <a:gd name="connsiteY66" fmla="*/ 1433670 h 1706181"/>
              <a:gd name="connsiteX67" fmla="*/ 40279 w 375402"/>
              <a:gd name="connsiteY67" fmla="*/ 1393391 h 1706181"/>
              <a:gd name="connsiteX68" fmla="*/ 0 w 375402"/>
              <a:gd name="connsiteY68" fmla="*/ 1433670 h 1706181"/>
              <a:gd name="connsiteX69" fmla="*/ 40279 w 375402"/>
              <a:gd name="connsiteY69" fmla="*/ 1473949 h 1706181"/>
              <a:gd name="connsiteX70" fmla="*/ 40279 w 375402"/>
              <a:gd name="connsiteY70" fmla="*/ 1706181 h 1706181"/>
              <a:gd name="connsiteX71" fmla="*/ 80558 w 375402"/>
              <a:gd name="connsiteY71" fmla="*/ 1665902 h 1706181"/>
              <a:gd name="connsiteX72" fmla="*/ 40279 w 375402"/>
              <a:gd name="connsiteY72" fmla="*/ 1625623 h 1706181"/>
              <a:gd name="connsiteX73" fmla="*/ 0 w 375402"/>
              <a:gd name="connsiteY73" fmla="*/ 1665902 h 1706181"/>
              <a:gd name="connsiteX74" fmla="*/ 40279 w 375402"/>
              <a:gd name="connsiteY74" fmla="*/ 1706181 h 1706181"/>
              <a:gd name="connsiteX75" fmla="*/ 335123 w 375402"/>
              <a:gd name="connsiteY75" fmla="*/ 1706181 h 1706181"/>
              <a:gd name="connsiteX76" fmla="*/ 375402 w 375402"/>
              <a:gd name="connsiteY76" fmla="*/ 1665902 h 1706181"/>
              <a:gd name="connsiteX77" fmla="*/ 335123 w 375402"/>
              <a:gd name="connsiteY77" fmla="*/ 1625623 h 1706181"/>
              <a:gd name="connsiteX78" fmla="*/ 294844 w 375402"/>
              <a:gd name="connsiteY78" fmla="*/ 1665902 h 1706181"/>
              <a:gd name="connsiteX79" fmla="*/ 335123 w 375402"/>
              <a:gd name="connsiteY79" fmla="*/ 1706181 h 1706181"/>
            </a:gdLst>
            <a:rect l="l" t="t" r="r" b="b"/>
            <a:pathLst>
              <a:path w="375402" h="1706181">
                <a:moveTo>
                  <a:pt x="335123" y="80558"/>
                </a:moveTo>
                <a:cubicBezTo>
                  <a:pt x="357368" y="80558"/>
                  <a:pt x="375402" y="62524"/>
                  <a:pt x="375402" y="40279"/>
                </a:cubicBezTo>
                <a:cubicBezTo>
                  <a:pt x="375402" y="18034"/>
                  <a:pt x="357368" y="0"/>
                  <a:pt x="335123" y="0"/>
                </a:cubicBezTo>
                <a:cubicBezTo>
                  <a:pt x="312878" y="0"/>
                  <a:pt x="294844" y="18034"/>
                  <a:pt x="294844" y="40279"/>
                </a:cubicBezTo>
                <a:cubicBezTo>
                  <a:pt x="294844" y="62524"/>
                  <a:pt x="312878" y="80558"/>
                  <a:pt x="335123" y="80558"/>
                </a:cubicBezTo>
                <a:close/>
                <a:moveTo>
                  <a:pt x="40279" y="80558"/>
                </a:moveTo>
                <a:cubicBezTo>
                  <a:pt x="62524" y="80558"/>
                  <a:pt x="80558" y="62524"/>
                  <a:pt x="80558" y="40279"/>
                </a:cubicBezTo>
                <a:cubicBezTo>
                  <a:pt x="80558" y="18034"/>
                  <a:pt x="62524" y="0"/>
                  <a:pt x="40279" y="0"/>
                </a:cubicBezTo>
                <a:cubicBezTo>
                  <a:pt x="18034" y="0"/>
                  <a:pt x="0" y="18034"/>
                  <a:pt x="0" y="40279"/>
                </a:cubicBezTo>
                <a:cubicBezTo>
                  <a:pt x="0" y="62524"/>
                  <a:pt x="18034" y="80558"/>
                  <a:pt x="40279" y="80558"/>
                </a:cubicBezTo>
                <a:close/>
                <a:moveTo>
                  <a:pt x="335123" y="312790"/>
                </a:moveTo>
                <a:cubicBezTo>
                  <a:pt x="357368" y="312790"/>
                  <a:pt x="375402" y="294756"/>
                  <a:pt x="375402" y="272511"/>
                </a:cubicBezTo>
                <a:cubicBezTo>
                  <a:pt x="375402" y="250266"/>
                  <a:pt x="357368" y="232232"/>
                  <a:pt x="335123" y="232232"/>
                </a:cubicBezTo>
                <a:cubicBezTo>
                  <a:pt x="312878" y="232232"/>
                  <a:pt x="294844" y="250266"/>
                  <a:pt x="294844" y="272511"/>
                </a:cubicBezTo>
                <a:cubicBezTo>
                  <a:pt x="294844" y="294756"/>
                  <a:pt x="312878" y="312790"/>
                  <a:pt x="335123" y="312790"/>
                </a:cubicBezTo>
                <a:close/>
                <a:moveTo>
                  <a:pt x="40279" y="312790"/>
                </a:moveTo>
                <a:cubicBezTo>
                  <a:pt x="62524" y="312790"/>
                  <a:pt x="80558" y="294756"/>
                  <a:pt x="80558" y="272511"/>
                </a:cubicBezTo>
                <a:cubicBezTo>
                  <a:pt x="80558" y="250266"/>
                  <a:pt x="62524" y="232232"/>
                  <a:pt x="40279" y="232232"/>
                </a:cubicBezTo>
                <a:cubicBezTo>
                  <a:pt x="18034" y="232232"/>
                  <a:pt x="0" y="250266"/>
                  <a:pt x="0" y="272511"/>
                </a:cubicBezTo>
                <a:cubicBezTo>
                  <a:pt x="0" y="294756"/>
                  <a:pt x="18034" y="312790"/>
                  <a:pt x="40279" y="312790"/>
                </a:cubicBezTo>
                <a:close/>
                <a:moveTo>
                  <a:pt x="335123" y="545021"/>
                </a:moveTo>
                <a:cubicBezTo>
                  <a:pt x="357368" y="545021"/>
                  <a:pt x="375402" y="526987"/>
                  <a:pt x="375402" y="504742"/>
                </a:cubicBezTo>
                <a:cubicBezTo>
                  <a:pt x="375402" y="482497"/>
                  <a:pt x="357368" y="464463"/>
                  <a:pt x="335123" y="464463"/>
                </a:cubicBezTo>
                <a:cubicBezTo>
                  <a:pt x="312878" y="464463"/>
                  <a:pt x="294844" y="482497"/>
                  <a:pt x="294844" y="504742"/>
                </a:cubicBezTo>
                <a:cubicBezTo>
                  <a:pt x="294844" y="526987"/>
                  <a:pt x="312878" y="545021"/>
                  <a:pt x="335123" y="545021"/>
                </a:cubicBezTo>
                <a:close/>
                <a:moveTo>
                  <a:pt x="40279" y="545021"/>
                </a:moveTo>
                <a:cubicBezTo>
                  <a:pt x="62524" y="545021"/>
                  <a:pt x="80558" y="526987"/>
                  <a:pt x="80558" y="504742"/>
                </a:cubicBezTo>
                <a:cubicBezTo>
                  <a:pt x="80558" y="482497"/>
                  <a:pt x="62524" y="464463"/>
                  <a:pt x="40279" y="464463"/>
                </a:cubicBezTo>
                <a:cubicBezTo>
                  <a:pt x="18034" y="464463"/>
                  <a:pt x="0" y="482497"/>
                  <a:pt x="0" y="504742"/>
                </a:cubicBezTo>
                <a:cubicBezTo>
                  <a:pt x="0" y="526987"/>
                  <a:pt x="18034" y="545021"/>
                  <a:pt x="40279" y="545021"/>
                </a:cubicBezTo>
                <a:close/>
                <a:moveTo>
                  <a:pt x="335123" y="777253"/>
                </a:moveTo>
                <a:cubicBezTo>
                  <a:pt x="357368" y="777253"/>
                  <a:pt x="375402" y="759219"/>
                  <a:pt x="375402" y="736974"/>
                </a:cubicBezTo>
                <a:cubicBezTo>
                  <a:pt x="375402" y="714729"/>
                  <a:pt x="357368" y="696695"/>
                  <a:pt x="335123" y="696695"/>
                </a:cubicBezTo>
                <a:cubicBezTo>
                  <a:pt x="312878" y="696695"/>
                  <a:pt x="294844" y="714729"/>
                  <a:pt x="294844" y="736974"/>
                </a:cubicBezTo>
                <a:cubicBezTo>
                  <a:pt x="294844" y="759219"/>
                  <a:pt x="312878" y="777253"/>
                  <a:pt x="335123" y="777253"/>
                </a:cubicBezTo>
                <a:close/>
                <a:moveTo>
                  <a:pt x="40279" y="777253"/>
                </a:moveTo>
                <a:cubicBezTo>
                  <a:pt x="62524" y="777253"/>
                  <a:pt x="80558" y="759219"/>
                  <a:pt x="80558" y="736974"/>
                </a:cubicBezTo>
                <a:cubicBezTo>
                  <a:pt x="80558" y="714729"/>
                  <a:pt x="62524" y="696695"/>
                  <a:pt x="40279" y="696695"/>
                </a:cubicBezTo>
                <a:cubicBezTo>
                  <a:pt x="18034" y="696695"/>
                  <a:pt x="0" y="714729"/>
                  <a:pt x="0" y="736974"/>
                </a:cubicBezTo>
                <a:cubicBezTo>
                  <a:pt x="0" y="759219"/>
                  <a:pt x="18034" y="777253"/>
                  <a:pt x="40279" y="777253"/>
                </a:cubicBezTo>
                <a:close/>
                <a:moveTo>
                  <a:pt x="335123" y="1009486"/>
                </a:moveTo>
                <a:cubicBezTo>
                  <a:pt x="357368" y="1009486"/>
                  <a:pt x="375402" y="991452"/>
                  <a:pt x="375402" y="969207"/>
                </a:cubicBezTo>
                <a:cubicBezTo>
                  <a:pt x="375402" y="946962"/>
                  <a:pt x="357368" y="928928"/>
                  <a:pt x="335123" y="928928"/>
                </a:cubicBezTo>
                <a:cubicBezTo>
                  <a:pt x="312878" y="928928"/>
                  <a:pt x="294844" y="946962"/>
                  <a:pt x="294844" y="969207"/>
                </a:cubicBezTo>
                <a:cubicBezTo>
                  <a:pt x="294844" y="991452"/>
                  <a:pt x="312878" y="1009486"/>
                  <a:pt x="335123" y="1009486"/>
                </a:cubicBezTo>
                <a:close/>
                <a:moveTo>
                  <a:pt x="40279" y="1009486"/>
                </a:moveTo>
                <a:cubicBezTo>
                  <a:pt x="62524" y="1009486"/>
                  <a:pt x="80558" y="991452"/>
                  <a:pt x="80558" y="969207"/>
                </a:cubicBezTo>
                <a:cubicBezTo>
                  <a:pt x="80558" y="946962"/>
                  <a:pt x="62524" y="928928"/>
                  <a:pt x="40279" y="928928"/>
                </a:cubicBezTo>
                <a:cubicBezTo>
                  <a:pt x="18034" y="928928"/>
                  <a:pt x="0" y="946962"/>
                  <a:pt x="0" y="969207"/>
                </a:cubicBezTo>
                <a:cubicBezTo>
                  <a:pt x="0" y="991452"/>
                  <a:pt x="18034" y="1009486"/>
                  <a:pt x="40279" y="1009486"/>
                </a:cubicBezTo>
                <a:close/>
                <a:moveTo>
                  <a:pt x="335123" y="1241718"/>
                </a:moveTo>
                <a:cubicBezTo>
                  <a:pt x="357368" y="1241718"/>
                  <a:pt x="375402" y="1223684"/>
                  <a:pt x="375402" y="1201439"/>
                </a:cubicBezTo>
                <a:cubicBezTo>
                  <a:pt x="375402" y="1179194"/>
                  <a:pt x="357368" y="1161160"/>
                  <a:pt x="335123" y="1161160"/>
                </a:cubicBezTo>
                <a:cubicBezTo>
                  <a:pt x="312878" y="1161160"/>
                  <a:pt x="294844" y="1179194"/>
                  <a:pt x="294844" y="1201439"/>
                </a:cubicBezTo>
                <a:cubicBezTo>
                  <a:pt x="294844" y="1223684"/>
                  <a:pt x="312878" y="1241718"/>
                  <a:pt x="335123" y="1241718"/>
                </a:cubicBezTo>
                <a:close/>
                <a:moveTo>
                  <a:pt x="40279" y="1241718"/>
                </a:moveTo>
                <a:cubicBezTo>
                  <a:pt x="62524" y="1241718"/>
                  <a:pt x="80558" y="1223684"/>
                  <a:pt x="80558" y="1201439"/>
                </a:cubicBezTo>
                <a:cubicBezTo>
                  <a:pt x="80558" y="1179194"/>
                  <a:pt x="62524" y="1161160"/>
                  <a:pt x="40279" y="1161160"/>
                </a:cubicBezTo>
                <a:cubicBezTo>
                  <a:pt x="18034" y="1161160"/>
                  <a:pt x="0" y="1179194"/>
                  <a:pt x="0" y="1201439"/>
                </a:cubicBezTo>
                <a:cubicBezTo>
                  <a:pt x="0" y="1223684"/>
                  <a:pt x="18034" y="1241718"/>
                  <a:pt x="40279" y="1241718"/>
                </a:cubicBezTo>
                <a:close/>
                <a:moveTo>
                  <a:pt x="335123" y="1473949"/>
                </a:moveTo>
                <a:cubicBezTo>
                  <a:pt x="357368" y="1473949"/>
                  <a:pt x="375402" y="1455915"/>
                  <a:pt x="375402" y="1433670"/>
                </a:cubicBezTo>
                <a:cubicBezTo>
                  <a:pt x="375402" y="1411425"/>
                  <a:pt x="357368" y="1393391"/>
                  <a:pt x="335123" y="1393391"/>
                </a:cubicBezTo>
                <a:cubicBezTo>
                  <a:pt x="312878" y="1393391"/>
                  <a:pt x="294844" y="1411425"/>
                  <a:pt x="294844" y="1433670"/>
                </a:cubicBezTo>
                <a:cubicBezTo>
                  <a:pt x="294844" y="1455915"/>
                  <a:pt x="312878" y="1473949"/>
                  <a:pt x="335123" y="1473949"/>
                </a:cubicBezTo>
                <a:close/>
                <a:moveTo>
                  <a:pt x="40279" y="1473949"/>
                </a:moveTo>
                <a:cubicBezTo>
                  <a:pt x="62524" y="1473949"/>
                  <a:pt x="80558" y="1455915"/>
                  <a:pt x="80558" y="1433670"/>
                </a:cubicBezTo>
                <a:cubicBezTo>
                  <a:pt x="80558" y="1411425"/>
                  <a:pt x="62524" y="1393391"/>
                  <a:pt x="40279" y="1393391"/>
                </a:cubicBezTo>
                <a:cubicBezTo>
                  <a:pt x="18034" y="1393391"/>
                  <a:pt x="0" y="1411425"/>
                  <a:pt x="0" y="1433670"/>
                </a:cubicBezTo>
                <a:cubicBezTo>
                  <a:pt x="0" y="1455915"/>
                  <a:pt x="18034" y="1473949"/>
                  <a:pt x="40279" y="1473949"/>
                </a:cubicBezTo>
                <a:close/>
                <a:moveTo>
                  <a:pt x="40279" y="1706181"/>
                </a:moveTo>
                <a:cubicBezTo>
                  <a:pt x="62524" y="1706181"/>
                  <a:pt x="80558" y="1688147"/>
                  <a:pt x="80558" y="1665902"/>
                </a:cubicBezTo>
                <a:cubicBezTo>
                  <a:pt x="80558" y="1643657"/>
                  <a:pt x="62524" y="1625623"/>
                  <a:pt x="40279" y="1625623"/>
                </a:cubicBezTo>
                <a:cubicBezTo>
                  <a:pt x="18034" y="1625623"/>
                  <a:pt x="0" y="1643657"/>
                  <a:pt x="0" y="1665902"/>
                </a:cubicBezTo>
                <a:cubicBezTo>
                  <a:pt x="0" y="1688147"/>
                  <a:pt x="18034" y="1706181"/>
                  <a:pt x="40279" y="1706181"/>
                </a:cubicBezTo>
                <a:close/>
                <a:moveTo>
                  <a:pt x="335123" y="1706181"/>
                </a:moveTo>
                <a:cubicBezTo>
                  <a:pt x="357368" y="1706181"/>
                  <a:pt x="375402" y="1688147"/>
                  <a:pt x="375402" y="1665902"/>
                </a:cubicBezTo>
                <a:cubicBezTo>
                  <a:pt x="375402" y="1643657"/>
                  <a:pt x="357368" y="1625623"/>
                  <a:pt x="335123" y="1625623"/>
                </a:cubicBezTo>
                <a:cubicBezTo>
                  <a:pt x="312878" y="1625623"/>
                  <a:pt x="294844" y="1643657"/>
                  <a:pt x="294844" y="1665902"/>
                </a:cubicBezTo>
                <a:cubicBezTo>
                  <a:pt x="294844" y="1688147"/>
                  <a:pt x="312878" y="1706181"/>
                  <a:pt x="335123" y="170618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2592985" y="3629339"/>
            <a:ext cx="3420000" cy="108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2400">
                <a:ln w="12700">
                  <a:noFill/>
                </a:ln>
                <a:gradFill>
                  <a:gsLst>
                    <a:gs pos="0">
                      <a:srgbClr val="004EE0">
                        <a:alpha val="100000"/>
                      </a:srgbClr>
                    </a:gs>
                    <a:gs pos="100000">
                      <a:srgbClr val="2C75FF">
                        <a:alpha val="100000"/>
                      </a:srgbClr>
                    </a:gs>
                  </a:gsLst>
                  <a:lin ang="5400000" scaled="0"/>
                </a:gradFill>
                <a:latin typeface="Source Han Sans"/>
                <a:ea typeface="Source Han Sans"/>
                <a:cs typeface="Source Han Sans"/>
              </a:rPr>
              <a:t>成功案例借鉴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7637323" y="3629339"/>
            <a:ext cx="3420000" cy="108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2400">
                <a:ln w="12700">
                  <a:noFill/>
                </a:ln>
                <a:gradFill>
                  <a:gsLst>
                    <a:gs pos="0">
                      <a:srgbClr val="004EE0">
                        <a:alpha val="100000"/>
                      </a:srgbClr>
                    </a:gs>
                    <a:gs pos="100000">
                      <a:srgbClr val="2C75FF">
                        <a:alpha val="100000"/>
                      </a:srgbClr>
                    </a:gs>
                  </a:gsLst>
                  <a:lin ang="5400000" scaled="0"/>
                </a:gradFill>
                <a:latin typeface="Source Han Sans"/>
                <a:ea typeface="Source Han Sans"/>
                <a:cs typeface="Source Han Sans"/>
              </a:rPr>
              <a:t>家长如何参与手机管理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1643794" y="3784618"/>
            <a:ext cx="770400" cy="769442"/>
          </a:xfrm>
          <a:prstGeom prst="roundRect">
            <a:avLst>
              <a:gd name="adj" fmla="val 9288"/>
            </a:avLst>
          </a:prstGeom>
          <a:gradFill>
            <a:gsLst>
              <a:gs pos="0">
                <a:schemeClr val="accent1">
                  <a:lumMod val="80000"/>
                </a:schemeClr>
              </a:gs>
              <a:gs pos="100000">
                <a:schemeClr val="accent1">
                  <a:lumMod val="80000"/>
                </a:schemeClr>
              </a:gs>
            </a:gsLst>
            <a:lin ang="5400000" scaled="0"/>
          </a:gradFill>
          <a:ln w="12700" cap="flat">
            <a:noFill/>
            <a:miter/>
          </a:ln>
          <a:effectLst>
            <a:outerShdw dist="63500" blurRad="190500" dir="2700000" sx="100000" sy="100000" kx="0" ky="0" algn="tl" rotWithShape="0">
              <a:schemeClr val="accent1">
                <a:lumMod val="50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1650360" y="3923118"/>
            <a:ext cx="749300" cy="4445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kumimoji="1" lang="en-US" altLang="zh-CN" sz="32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01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684912" y="3923118"/>
            <a:ext cx="774700" cy="4445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kumimoji="1" lang="en-US" altLang="zh-CN" sz="32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02</a:t>
            </a:r>
            <a:endParaRPr kumimoji="1" lang="zh-CN" altLang="en-US"/>
          </a:p>
        </p:txBody>
      </p:sp>
      <p:grpSp>
        <p:nvGrpSpPr>
          <p:cNvPr id="13" name=""/>
          <p:cNvGrpSpPr/>
          <p:nvPr/>
        </p:nvGrpSpPr>
        <p:grpSpPr>
          <a:xfrm>
            <a:off x="11302273" y="398116"/>
            <a:ext cx="411384" cy="246222"/>
            <a:chOff x="11302273" y="398116"/>
            <a:chExt cx="411384" cy="246222"/>
          </a:xfrm>
        </p:grpSpPr>
        <p:sp>
          <p:nvSpPr>
            <p:cNvPr id="14" name="标题 1"/>
            <p:cNvSpPr txBox="1"/>
            <p:nvPr/>
          </p:nvSpPr>
          <p:spPr>
            <a:xfrm rot="0" flipH="0" flipV="0">
              <a:off x="11302273" y="398116"/>
              <a:ext cx="205693" cy="246222"/>
            </a:xfrm>
            <a:custGeom>
              <a:avLst/>
              <a:gdLst>
                <a:gd name="connsiteX0" fmla="*/ 123111 w 205693"/>
                <a:gd name="connsiteY0" fmla="*/ 0 h 246222"/>
                <a:gd name="connsiteX1" fmla="*/ 171031 w 205693"/>
                <a:gd name="connsiteY1" fmla="*/ 9675 h 246222"/>
                <a:gd name="connsiteX2" fmla="*/ 205693 w 205693"/>
                <a:gd name="connsiteY2" fmla="*/ 33045 h 246222"/>
                <a:gd name="connsiteX3" fmla="*/ 201222 w 205693"/>
                <a:gd name="connsiteY3" fmla="*/ 36059 h 246222"/>
                <a:gd name="connsiteX4" fmla="*/ 165163 w 205693"/>
                <a:gd name="connsiteY4" fmla="*/ 123111 h 246222"/>
                <a:gd name="connsiteX5" fmla="*/ 201222 w 205693"/>
                <a:gd name="connsiteY5" fmla="*/ 210164 h 246222"/>
                <a:gd name="connsiteX6" fmla="*/ 205693 w 205693"/>
                <a:gd name="connsiteY6" fmla="*/ 213178 h 246222"/>
                <a:gd name="connsiteX7" fmla="*/ 171031 w 205693"/>
                <a:gd name="connsiteY7" fmla="*/ 236547 h 246222"/>
                <a:gd name="connsiteX8" fmla="*/ 123111 w 205693"/>
                <a:gd name="connsiteY8" fmla="*/ 246222 h 246222"/>
                <a:gd name="connsiteX9" fmla="*/ 0 w 205693"/>
                <a:gd name="connsiteY9" fmla="*/ 123111 h 246222"/>
                <a:gd name="connsiteX10" fmla="*/ 123111 w 205693"/>
                <a:gd name="connsiteY10" fmla="*/ 0 h 246222"/>
              </a:gdLst>
              <a:rect l="l" t="t" r="r" b="b"/>
              <a:pathLst>
                <a:path w="205693" h="246222">
                  <a:moveTo>
                    <a:pt x="123111" y="0"/>
                  </a:moveTo>
                  <a:cubicBezTo>
                    <a:pt x="140109" y="0"/>
                    <a:pt x="156302" y="3445"/>
                    <a:pt x="171031" y="9675"/>
                  </a:cubicBezTo>
                  <a:lnTo>
                    <a:pt x="205693" y="33045"/>
                  </a:lnTo>
                  <a:lnTo>
                    <a:pt x="201222" y="36059"/>
                  </a:lnTo>
                  <a:cubicBezTo>
                    <a:pt x="178943" y="58337"/>
                    <a:pt x="165163" y="89115"/>
                    <a:pt x="165163" y="123111"/>
                  </a:cubicBezTo>
                  <a:cubicBezTo>
                    <a:pt x="165163" y="157107"/>
                    <a:pt x="178943" y="187885"/>
                    <a:pt x="201222" y="210164"/>
                  </a:cubicBezTo>
                  <a:lnTo>
                    <a:pt x="205693" y="213178"/>
                  </a:lnTo>
                  <a:lnTo>
                    <a:pt x="171031" y="236547"/>
                  </a:lnTo>
                  <a:cubicBezTo>
                    <a:pt x="156302" y="242777"/>
                    <a:pt x="140109" y="246222"/>
                    <a:pt x="123111" y="246222"/>
                  </a:cubicBezTo>
                  <a:cubicBezTo>
                    <a:pt x="55119" y="246222"/>
                    <a:pt x="0" y="191103"/>
                    <a:pt x="0" y="123111"/>
                  </a:cubicBezTo>
                  <a:cubicBezTo>
                    <a:pt x="0" y="55119"/>
                    <a:pt x="55119" y="0"/>
                    <a:pt x="123111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 cap="flat">
              <a:noFill/>
              <a:miter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15" name="标题 1"/>
            <p:cNvSpPr txBox="1"/>
            <p:nvPr/>
          </p:nvSpPr>
          <p:spPr>
            <a:xfrm rot="0" flipH="0" flipV="0">
              <a:off x="11507965" y="398116"/>
              <a:ext cx="205692" cy="246222"/>
            </a:xfrm>
            <a:custGeom>
              <a:avLst/>
              <a:gdLst>
                <a:gd name="connsiteX0" fmla="*/ 82581 w 205692"/>
                <a:gd name="connsiteY0" fmla="*/ 0 h 246222"/>
                <a:gd name="connsiteX1" fmla="*/ 205692 w 205692"/>
                <a:gd name="connsiteY1" fmla="*/ 123111 h 246222"/>
                <a:gd name="connsiteX2" fmla="*/ 82581 w 205692"/>
                <a:gd name="connsiteY2" fmla="*/ 246222 h 246222"/>
                <a:gd name="connsiteX3" fmla="*/ 34661 w 205692"/>
                <a:gd name="connsiteY3" fmla="*/ 236547 h 246222"/>
                <a:gd name="connsiteX4" fmla="*/ 0 w 205692"/>
                <a:gd name="connsiteY4" fmla="*/ 213178 h 246222"/>
                <a:gd name="connsiteX5" fmla="*/ 4471 w 205692"/>
                <a:gd name="connsiteY5" fmla="*/ 210164 h 246222"/>
                <a:gd name="connsiteX6" fmla="*/ 40529 w 205692"/>
                <a:gd name="connsiteY6" fmla="*/ 123111 h 246222"/>
                <a:gd name="connsiteX7" fmla="*/ 4471 w 205692"/>
                <a:gd name="connsiteY7" fmla="*/ 36059 h 246222"/>
                <a:gd name="connsiteX8" fmla="*/ 0 w 205692"/>
                <a:gd name="connsiteY8" fmla="*/ 33045 h 246222"/>
                <a:gd name="connsiteX9" fmla="*/ 34661 w 205692"/>
                <a:gd name="connsiteY9" fmla="*/ 9675 h 246222"/>
                <a:gd name="connsiteX10" fmla="*/ 82581 w 205692"/>
                <a:gd name="connsiteY10" fmla="*/ 0 h 246222"/>
              </a:gdLst>
              <a:rect l="l" t="t" r="r" b="b"/>
              <a:pathLst>
                <a:path w="205692" h="246222">
                  <a:moveTo>
                    <a:pt x="82581" y="0"/>
                  </a:moveTo>
                  <a:cubicBezTo>
                    <a:pt x="150573" y="0"/>
                    <a:pt x="205692" y="55119"/>
                    <a:pt x="205692" y="123111"/>
                  </a:cubicBezTo>
                  <a:cubicBezTo>
                    <a:pt x="205692" y="191103"/>
                    <a:pt x="150573" y="246222"/>
                    <a:pt x="82581" y="246222"/>
                  </a:cubicBezTo>
                  <a:cubicBezTo>
                    <a:pt x="65583" y="246222"/>
                    <a:pt x="49390" y="242777"/>
                    <a:pt x="34661" y="236547"/>
                  </a:cubicBezTo>
                  <a:lnTo>
                    <a:pt x="0" y="213178"/>
                  </a:lnTo>
                  <a:lnTo>
                    <a:pt x="4471" y="210164"/>
                  </a:lnTo>
                  <a:cubicBezTo>
                    <a:pt x="26749" y="187885"/>
                    <a:pt x="40529" y="157107"/>
                    <a:pt x="40529" y="123111"/>
                  </a:cubicBezTo>
                  <a:cubicBezTo>
                    <a:pt x="40529" y="89115"/>
                    <a:pt x="26749" y="58337"/>
                    <a:pt x="4471" y="36059"/>
                  </a:cubicBezTo>
                  <a:lnTo>
                    <a:pt x="0" y="33045"/>
                  </a:lnTo>
                  <a:lnTo>
                    <a:pt x="34661" y="9675"/>
                  </a:lnTo>
                  <a:cubicBezTo>
                    <a:pt x="49390" y="3445"/>
                    <a:pt x="65583" y="0"/>
                    <a:pt x="8258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  <p:sp>
        <p:nvSpPr>
          <p:cNvPr id="16" name="标题 1"/>
          <p:cNvSpPr txBox="1"/>
          <p:nvPr/>
        </p:nvSpPr>
        <p:spPr>
          <a:xfrm rot="0" flipH="0" flipV="0">
            <a:off x="10615749" y="5599611"/>
            <a:ext cx="2470276" cy="2470276"/>
          </a:xfrm>
          <a:prstGeom prst="donut">
            <a:avLst>
              <a:gd name="adj" fmla="val 16427"/>
            </a:avLst>
          </a:prstGeom>
          <a:solidFill>
            <a:schemeClr val="accent1">
              <a:alpha val="30000"/>
            </a:schemeClr>
          </a:solidFill>
          <a:ln w="1270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62000">
              <a:schemeClr val="accent2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1" flipV="0">
            <a:off x="177797" y="1223434"/>
            <a:ext cx="11802534" cy="3496733"/>
          </a:xfrm>
          <a:prstGeom prst="roundRect">
            <a:avLst>
              <a:gd name="adj" fmla="val 9443"/>
            </a:avLst>
          </a:prstGeom>
          <a:gradFill>
            <a:gsLst>
              <a:gs pos="6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5400000" flipH="0" flipV="0">
            <a:off x="5306609" y="-65489"/>
            <a:ext cx="1527979" cy="12293599"/>
          </a:xfrm>
          <a:custGeom>
            <a:avLst/>
            <a:gdLst>
              <a:gd name="connsiteX0" fmla="*/ 0 w 4195233"/>
              <a:gd name="connsiteY0" fmla="*/ 0 h 6862233"/>
              <a:gd name="connsiteX1" fmla="*/ 520700 w 4195233"/>
              <a:gd name="connsiteY1" fmla="*/ 766233 h 6862233"/>
              <a:gd name="connsiteX2" fmla="*/ 2159000 w 4195233"/>
              <a:gd name="connsiteY2" fmla="*/ 1176867 h 6862233"/>
              <a:gd name="connsiteX3" fmla="*/ 2468034 w 4195233"/>
              <a:gd name="connsiteY3" fmla="*/ 1397000 h 6862233"/>
              <a:gd name="connsiteX4" fmla="*/ 2463801 w 4195233"/>
              <a:gd name="connsiteY4" fmla="*/ 3086100 h 6862233"/>
              <a:gd name="connsiteX5" fmla="*/ 2222500 w 4195233"/>
              <a:gd name="connsiteY5" fmla="*/ 5096934 h 6862233"/>
              <a:gd name="connsiteX6" fmla="*/ 3149601 w 4195233"/>
              <a:gd name="connsiteY6" fmla="*/ 6548967 h 6862233"/>
              <a:gd name="connsiteX7" fmla="*/ 3297767 w 4195233"/>
              <a:gd name="connsiteY7" fmla="*/ 6862234 h 6862233"/>
              <a:gd name="connsiteX8" fmla="*/ 4195234 w 4195233"/>
              <a:gd name="connsiteY8" fmla="*/ 6862234 h 6862233"/>
              <a:gd name="connsiteX9" fmla="*/ 4195234 w 4195233"/>
              <a:gd name="connsiteY9" fmla="*/ 0 h 6862233"/>
              <a:gd name="connsiteX10" fmla="*/ 0 w 4195233"/>
              <a:gd name="connsiteY10" fmla="*/ 0 h 6862233"/>
            </a:gdLst>
            <a:rect l="l" t="t" r="r" b="b"/>
            <a:pathLst>
              <a:path w="4195233" h="6862233">
                <a:moveTo>
                  <a:pt x="0" y="0"/>
                </a:moveTo>
                <a:cubicBezTo>
                  <a:pt x="33867" y="381000"/>
                  <a:pt x="237067" y="613833"/>
                  <a:pt x="520700" y="766233"/>
                </a:cubicBezTo>
                <a:cubicBezTo>
                  <a:pt x="1028700" y="1037167"/>
                  <a:pt x="1642534" y="948267"/>
                  <a:pt x="2159000" y="1176867"/>
                </a:cubicBezTo>
                <a:cubicBezTo>
                  <a:pt x="2286000" y="1236133"/>
                  <a:pt x="2387601" y="1308100"/>
                  <a:pt x="2468034" y="1397000"/>
                </a:cubicBezTo>
                <a:cubicBezTo>
                  <a:pt x="2861734" y="1828800"/>
                  <a:pt x="2700867" y="2578100"/>
                  <a:pt x="2463801" y="3086100"/>
                </a:cubicBezTo>
                <a:cubicBezTo>
                  <a:pt x="2171700" y="3704167"/>
                  <a:pt x="1892301" y="4436534"/>
                  <a:pt x="2222500" y="5096934"/>
                </a:cubicBezTo>
                <a:cubicBezTo>
                  <a:pt x="2480734" y="5613401"/>
                  <a:pt x="2878667" y="6040967"/>
                  <a:pt x="3149601" y="6548967"/>
                </a:cubicBezTo>
                <a:cubicBezTo>
                  <a:pt x="3196167" y="6633633"/>
                  <a:pt x="3246967" y="6739467"/>
                  <a:pt x="3297767" y="6862234"/>
                </a:cubicBezTo>
                <a:lnTo>
                  <a:pt x="4195234" y="6862234"/>
                </a:lnTo>
                <a:lnTo>
                  <a:pt x="419523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4233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5400000" flipH="0" flipV="0">
            <a:off x="7381500" y="2009400"/>
            <a:ext cx="502790" cy="9169009"/>
          </a:xfrm>
          <a:custGeom>
            <a:avLst/>
            <a:gdLst>
              <a:gd name="connsiteX0" fmla="*/ 30032 w 1380465"/>
              <a:gd name="connsiteY0" fmla="*/ 0 h 5118100"/>
              <a:gd name="connsiteX1" fmla="*/ 411032 w 1380465"/>
              <a:gd name="connsiteY1" fmla="*/ 1143000 h 5118100"/>
              <a:gd name="connsiteX2" fmla="*/ 398 w 1380465"/>
              <a:gd name="connsiteY2" fmla="*/ 3433233 h 5118100"/>
              <a:gd name="connsiteX3" fmla="*/ 199365 w 1380465"/>
              <a:gd name="connsiteY3" fmla="*/ 4258734 h 5118100"/>
              <a:gd name="connsiteX4" fmla="*/ 275565 w 1380465"/>
              <a:gd name="connsiteY4" fmla="*/ 4377267 h 5118100"/>
              <a:gd name="connsiteX5" fmla="*/ 1016398 w 1380465"/>
              <a:gd name="connsiteY5" fmla="*/ 4953000 h 5118100"/>
              <a:gd name="connsiteX6" fmla="*/ 1261932 w 1380465"/>
              <a:gd name="connsiteY6" fmla="*/ 5071534 h 5118100"/>
              <a:gd name="connsiteX7" fmla="*/ 1380465 w 1380465"/>
              <a:gd name="connsiteY7" fmla="*/ 5118100 h 5118100"/>
              <a:gd name="connsiteX8" fmla="*/ 1380465 w 1380465"/>
              <a:gd name="connsiteY8" fmla="*/ 0 h 5118100"/>
              <a:gd name="connsiteX9" fmla="*/ 30032 w 1380465"/>
              <a:gd name="connsiteY9" fmla="*/ 0 h 5118100"/>
            </a:gdLst>
            <a:rect l="l" t="t" r="r" b="b"/>
            <a:pathLst>
              <a:path w="1380465" h="5118100">
                <a:moveTo>
                  <a:pt x="30032" y="0"/>
                </a:moveTo>
                <a:cubicBezTo>
                  <a:pt x="228999" y="393700"/>
                  <a:pt x="364465" y="762000"/>
                  <a:pt x="411032" y="1143000"/>
                </a:cubicBezTo>
                <a:cubicBezTo>
                  <a:pt x="512632" y="1964267"/>
                  <a:pt x="-16535" y="2641600"/>
                  <a:pt x="398" y="3433233"/>
                </a:cubicBezTo>
                <a:cubicBezTo>
                  <a:pt x="4632" y="3750733"/>
                  <a:pt x="68132" y="4025900"/>
                  <a:pt x="199365" y="4258734"/>
                </a:cubicBezTo>
                <a:cubicBezTo>
                  <a:pt x="220532" y="4301067"/>
                  <a:pt x="250165" y="4339167"/>
                  <a:pt x="275565" y="4377267"/>
                </a:cubicBezTo>
                <a:cubicBezTo>
                  <a:pt x="461832" y="4635500"/>
                  <a:pt x="741232" y="4813300"/>
                  <a:pt x="1016398" y="4953000"/>
                </a:cubicBezTo>
                <a:cubicBezTo>
                  <a:pt x="1096831" y="4995334"/>
                  <a:pt x="1181498" y="5033434"/>
                  <a:pt x="1261932" y="5071534"/>
                </a:cubicBezTo>
                <a:cubicBezTo>
                  <a:pt x="1304266" y="5088467"/>
                  <a:pt x="1342366" y="5105400"/>
                  <a:pt x="1380465" y="5118100"/>
                </a:cubicBezTo>
                <a:lnTo>
                  <a:pt x="1380465" y="0"/>
                </a:lnTo>
                <a:lnTo>
                  <a:pt x="3003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69000">
                <a:schemeClr val="accent1">
                  <a:lumMod val="75000"/>
                </a:schemeClr>
              </a:gs>
            </a:gsLst>
            <a:lin ang="0" scaled="0"/>
          </a:gradFill>
          <a:ln w="4233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0" r="0" b="0"/>
          <a:stretch>
            <a:fillRect/>
          </a:stretch>
        </p:blipFill>
        <p:spPr>
          <a:xfrm rot="0" flipH="1" flipV="0">
            <a:off x="9784105" y="5296944"/>
            <a:ext cx="2141673" cy="15051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标题 1"/>
          <p:cNvSpPr txBox="1"/>
          <p:nvPr/>
        </p:nvSpPr>
        <p:spPr>
          <a:xfrm rot="0" flipH="0" flipV="0">
            <a:off x="596900" y="319577"/>
            <a:ext cx="4767652" cy="19514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00000"/>
              </a:lnSpc>
            </a:pPr>
            <a:r>
              <a:rPr kumimoji="1" lang="en-US" altLang="zh-CN" sz="4800">
                <a:ln w="12700">
                  <a:solidFill>
                    <a:srgbClr val="2C75FF">
                      <a:alpha val="100000"/>
                    </a:srgbClr>
                  </a:solidFill>
                </a:ln>
                <a:noFill/>
                <a:latin typeface="OPPOSans H"/>
                <a:ea typeface="OPPOSans H"/>
                <a:cs typeface="OPPOSans H"/>
              </a:rPr>
              <a:t>POWERPOINT
</a:t>
            </a:r>
            <a:r>
              <a:rPr kumimoji="1" lang="en-US" altLang="zh-CN" sz="4800">
                <a:ln w="12700">
                  <a:solidFill>
                    <a:srgbClr val="FFFFFF">
                      <a:alpha val="100000"/>
                    </a:srgbClr>
                  </a:solidFill>
                </a:ln>
                <a:noFill/>
                <a:latin typeface="OPPOSans H"/>
                <a:ea typeface="OPPOSans H"/>
                <a:cs typeface="OPPOSans H"/>
              </a:rPr>
              <a:t>DESIGN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1" flipV="0">
            <a:off x="338665" y="1392769"/>
            <a:ext cx="11489266" cy="3166534"/>
          </a:xfrm>
          <a:prstGeom prst="roundRect">
            <a:avLst>
              <a:gd name="adj" fmla="val 9443"/>
            </a:avLst>
          </a:prstGeom>
          <a:noFill/>
          <a:ln w="19050" cap="sq">
            <a:solidFill>
              <a:schemeClr val="bg1">
                <a:alpha val="10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1" flipV="0">
            <a:off x="3886199" y="1512271"/>
            <a:ext cx="1058875" cy="709447"/>
          </a:xfrm>
          <a:prstGeom prst="cloudCallout">
            <a:avLst/>
          </a:prstGeom>
          <a:solidFill>
            <a:schemeClr val="bg1"/>
          </a:solidFill>
          <a:ln w="19050" cap="sq">
            <a:solidFill>
              <a:schemeClr val="accent2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5908904" y="2460074"/>
            <a:ext cx="5599961" cy="163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r">
              <a:lnSpc>
                <a:spcPct val="130000"/>
              </a:lnSpc>
            </a:pPr>
            <a:r>
              <a:rPr kumimoji="1" lang="en-US" altLang="zh-CN" sz="1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成功案例借鉴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1" flipV="0">
            <a:off x="1412873" y="2466946"/>
            <a:ext cx="237604" cy="237604"/>
          </a:xfrm>
          <a:prstGeom prst="star4">
            <a:avLst/>
          </a:prstGeom>
          <a:noFill/>
          <a:ln w="19050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1" flipV="0">
            <a:off x="617603" y="2577521"/>
            <a:ext cx="237604" cy="237604"/>
          </a:xfrm>
          <a:prstGeom prst="star4">
            <a:avLst/>
          </a:prstGeom>
          <a:noFill/>
          <a:ln w="19050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1" flipV="0">
            <a:off x="6064289" y="5150340"/>
            <a:ext cx="237604" cy="237604"/>
          </a:xfrm>
          <a:prstGeom prst="star4">
            <a:avLst/>
          </a:prstGeom>
          <a:noFill/>
          <a:ln w="1905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1" flipV="0">
            <a:off x="7278967" y="6492561"/>
            <a:ext cx="237604" cy="237604"/>
          </a:xfrm>
          <a:prstGeom prst="star4">
            <a:avLst/>
          </a:prstGeom>
          <a:noFill/>
          <a:ln w="19050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1" flipV="0">
            <a:off x="9218081" y="464195"/>
            <a:ext cx="186266" cy="186266"/>
          </a:xfrm>
          <a:prstGeom prst="star4">
            <a:avLst>
              <a:gd name="adj" fmla="val 14990"/>
            </a:avLst>
          </a:prstGeom>
          <a:noFill/>
          <a:ln w="1905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15" name=""/>
          <p:cNvPicPr>
            <a:picLocks noChangeAspect="1"/>
          </p:cNvPicPr>
          <p:nvPr/>
        </p:nvPicPr>
        <p:blipFill>
          <a:blip r:embed="rId3">
            <a:alphaModFix amt="100000"/>
          </a:blip>
          <a:srcRect l="3821" t="7262" r="10547" b="15990"/>
          <a:stretch>
            <a:fillRect/>
          </a:stretch>
        </p:blipFill>
        <p:spPr>
          <a:xfrm rot="0" flipH="1" flipV="0">
            <a:off x="-652275" y="2269038"/>
            <a:ext cx="6797475" cy="4588962"/>
          </a:xfrm>
          <a:custGeom>
            <a:avLst/>
            <a:gdLst>
              <a:gd name="connsiteX0" fmla="*/ 0 w 6797475"/>
              <a:gd name="connsiteY0" fmla="*/ 0 h 4588962"/>
              <a:gd name="connsiteX1" fmla="*/ 6797475 w 6797475"/>
              <a:gd name="connsiteY1" fmla="*/ 0 h 4588962"/>
              <a:gd name="connsiteX2" fmla="*/ 6797475 w 6797475"/>
              <a:gd name="connsiteY2" fmla="*/ 4588962 h 4588962"/>
              <a:gd name="connsiteX3" fmla="*/ 0 w 6797475"/>
              <a:gd name="connsiteY3" fmla="*/ 4588962 h 4588962"/>
            </a:gdLst>
            <a:rect l="l" t="t" r="r" b="b"/>
            <a:pathLst>
              <a:path w="6797475" h="4588962">
                <a:moveTo>
                  <a:pt x="0" y="0"/>
                </a:moveTo>
                <a:lnTo>
                  <a:pt x="6797475" y="0"/>
                </a:lnTo>
                <a:lnTo>
                  <a:pt x="6797475" y="4588962"/>
                </a:lnTo>
                <a:lnTo>
                  <a:pt x="0" y="458896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6" name="标题 1"/>
          <p:cNvSpPr txBox="1"/>
          <p:nvPr/>
        </p:nvSpPr>
        <p:spPr>
          <a:xfrm rot="0" flipH="1" flipV="0">
            <a:off x="9554631" y="571575"/>
            <a:ext cx="2180167" cy="431800"/>
          </a:xfrm>
          <a:prstGeom prst="roundRect">
            <a:avLst/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9633583" y="661914"/>
            <a:ext cx="2022265" cy="251121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grpSp>
        <p:nvGrpSpPr>
          <p:cNvPr id="18" name=""/>
          <p:cNvGrpSpPr/>
          <p:nvPr/>
        </p:nvGrpSpPr>
        <p:grpSpPr>
          <a:xfrm>
            <a:off x="6501616" y="4192021"/>
            <a:ext cx="5077011" cy="161583"/>
            <a:chOff x="6501616" y="4192021"/>
            <a:chExt cx="5077011" cy="161583"/>
          </a:xfrm>
        </p:grpSpPr>
        <p:sp>
          <p:nvSpPr>
            <p:cNvPr id="19" name="标题 1"/>
            <p:cNvSpPr txBox="1"/>
            <p:nvPr/>
          </p:nvSpPr>
          <p:spPr>
            <a:xfrm rot="0" flipH="0" flipV="0">
              <a:off x="10070759" y="4192021"/>
              <a:ext cx="1507868" cy="16158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rtlCol="0" anchor="ctr"/>
            <a:lstStyle/>
            <a:p>
              <a:pPr algn="dist">
                <a:lnSpc>
                  <a:spcPct val="100000"/>
                </a:lnSpc>
              </a:pPr>
              <a:r>
                <a:rPr kumimoji="1" lang="en-US" altLang="zh-CN" sz="1050">
                  <a:ln w="12700">
                    <a:noFill/>
                  </a:ln>
                  <a:solidFill>
                    <a:srgbClr val="FFFFFF">
                      <a:alpha val="100000"/>
                    </a:srgbClr>
                  </a:solidFill>
                  <a:latin typeface="OPPOSans L"/>
                  <a:ea typeface="OPPOSans L"/>
                  <a:cs typeface="OPPOSans L"/>
                </a:rPr>
                <a:t>PowerPoint design</a:t>
              </a:r>
              <a:endParaRPr kumimoji="1" lang="zh-CN" altLang="en-US"/>
            </a:p>
          </p:txBody>
        </p:sp>
        <p:cxnSp>
          <p:nvCxnSpPr>
            <p:cNvPr id="20" name="标题 1"/>
            <p:cNvCxnSpPr/>
            <p:nvPr/>
          </p:nvCxnSpPr>
          <p:spPr>
            <a:xfrm rot="0" flipH="0" flipV="0">
              <a:off x="6501616" y="4280795"/>
              <a:ext cx="3299460" cy="0"/>
            </a:xfrm>
            <a:prstGeom prst="line">
              <a:avLst/>
            </a:prstGeom>
            <a:noFill/>
            <a:ln w="12700" cap="sq">
              <a:solidFill>
                <a:schemeClr val="bg1"/>
              </a:solidFill>
              <a:miter/>
            </a:ln>
          </p:spPr>
        </p:cxnSp>
      </p:grpSp>
      <p:sp>
        <p:nvSpPr>
          <p:cNvPr id="21" name="标题 1"/>
          <p:cNvSpPr txBox="1"/>
          <p:nvPr/>
        </p:nvSpPr>
        <p:spPr>
          <a:xfrm rot="0" flipH="0" flipV="0">
            <a:off x="9714343" y="-243732"/>
            <a:ext cx="1794522" cy="255454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r">
              <a:lnSpc>
                <a:spcPct val="110000"/>
              </a:lnSpc>
            </a:pPr>
            <a:r>
              <a:rPr kumimoji="1" lang="en-US" altLang="zh-CN" sz="5000">
                <a:ln w="12700">
                  <a:solidFill>
                    <a:srgbClr val="FFFFFF">
                      <a:alpha val="100000"/>
                    </a:srgbClr>
                  </a:solidFill>
                </a:ln>
                <a:solidFill>
                  <a:srgbClr val="FFFFF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01</a:t>
            </a: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0" flipV="0">
            <a:off x="3977857" y="1672674"/>
            <a:ext cx="875561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1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L"/>
                <a:ea typeface="OPPOSans L"/>
                <a:cs typeface="OPPOSans L"/>
              </a:rPr>
              <a:t>202X</a:t>
            </a:r>
            <a:endParaRPr kumimoji="1" lang="zh-CN" altLang="en-US"/>
          </a:p>
        </p:txBody>
      </p:sp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62000">
              <a:schemeClr val="accent2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1639886" y="1333500"/>
            <a:ext cx="4316115" cy="2100586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660400" y="1333500"/>
            <a:ext cx="1623885" cy="2100586"/>
          </a:xfrm>
          <a:prstGeom prst="rightArrowCallout">
            <a:avLst>
              <a:gd name="adj1" fmla="val 33080"/>
              <a:gd name="adj2" fmla="val 32744"/>
              <a:gd name="adj3" fmla="val 32407"/>
              <a:gd name="adj4" fmla="val 64342"/>
            </a:avLst>
          </a:prstGeom>
          <a:solidFill>
            <a:schemeClr val="accent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824597" y="2145292"/>
            <a:ext cx="695156" cy="477003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zh-CN" sz="3600">
                <a:ln w="15875">
                  <a:solidFill>
                    <a:srgbClr val="FFFFFF">
                      <a:alpha val="100000"/>
                    </a:srgbClr>
                  </a:solidFill>
                </a:ln>
                <a:solidFill>
                  <a:srgbClr val="2C75FF">
                    <a:alpha val="100000"/>
                  </a:srgbClr>
                </a:solidFill>
                <a:latin typeface="OPPOSans B"/>
                <a:ea typeface="OPPOSans B"/>
                <a:cs typeface="OPPOSans B"/>
              </a:rPr>
              <a:t>01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1832251" y="2273755"/>
            <a:ext cx="251382" cy="220077"/>
          </a:xfrm>
          <a:custGeom>
            <a:avLst/>
            <a:gdLst>
              <a:gd name="connsiteX0" fmla="*/ 411292 w 822400"/>
              <a:gd name="connsiteY0" fmla="*/ 234366 h 720000"/>
              <a:gd name="connsiteX1" fmla="*/ 285658 w 822400"/>
              <a:gd name="connsiteY1" fmla="*/ 360000 h 720000"/>
              <a:gd name="connsiteX2" fmla="*/ 411292 w 822400"/>
              <a:gd name="connsiteY2" fmla="*/ 485635 h 720000"/>
              <a:gd name="connsiteX3" fmla="*/ 536927 w 822400"/>
              <a:gd name="connsiteY3" fmla="*/ 360000 h 720000"/>
              <a:gd name="connsiteX4" fmla="*/ 411292 w 822400"/>
              <a:gd name="connsiteY4" fmla="*/ 234366 h 720000"/>
              <a:gd name="connsiteX5" fmla="*/ 411292 w 822400"/>
              <a:gd name="connsiteY5" fmla="*/ 178938 h 720000"/>
              <a:gd name="connsiteX6" fmla="*/ 592354 w 822400"/>
              <a:gd name="connsiteY6" fmla="*/ 360000 h 720000"/>
              <a:gd name="connsiteX7" fmla="*/ 411292 w 822400"/>
              <a:gd name="connsiteY7" fmla="*/ 541063 h 720000"/>
              <a:gd name="connsiteX8" fmla="*/ 230230 w 822400"/>
              <a:gd name="connsiteY8" fmla="*/ 360000 h 720000"/>
              <a:gd name="connsiteX9" fmla="*/ 411292 w 822400"/>
              <a:gd name="connsiteY9" fmla="*/ 178938 h 720000"/>
              <a:gd name="connsiteX10" fmla="*/ 235403 w 822400"/>
              <a:gd name="connsiteY10" fmla="*/ 55427 h 720000"/>
              <a:gd name="connsiteX11" fmla="*/ 59514 w 822400"/>
              <a:gd name="connsiteY11" fmla="*/ 360000 h 720000"/>
              <a:gd name="connsiteX12" fmla="*/ 235403 w 822400"/>
              <a:gd name="connsiteY12" fmla="*/ 664573 h 720000"/>
              <a:gd name="connsiteX13" fmla="*/ 587089 w 822400"/>
              <a:gd name="connsiteY13" fmla="*/ 664573 h 720000"/>
              <a:gd name="connsiteX14" fmla="*/ 762978 w 822400"/>
              <a:gd name="connsiteY14" fmla="*/ 360000 h 720000"/>
              <a:gd name="connsiteX15" fmla="*/ 587089 w 822400"/>
              <a:gd name="connsiteY15" fmla="*/ 55427 h 720000"/>
              <a:gd name="connsiteX16" fmla="*/ 219883 w 822400"/>
              <a:gd name="connsiteY16" fmla="*/ 0 h 720000"/>
              <a:gd name="connsiteX17" fmla="*/ 602516 w 822400"/>
              <a:gd name="connsiteY17" fmla="*/ 0 h 720000"/>
              <a:gd name="connsiteX18" fmla="*/ 627274 w 822400"/>
              <a:gd name="connsiteY18" fmla="*/ 14319 h 720000"/>
              <a:gd name="connsiteX19" fmla="*/ 818590 w 822400"/>
              <a:gd name="connsiteY19" fmla="*/ 345682 h 720000"/>
              <a:gd name="connsiteX20" fmla="*/ 818590 w 822400"/>
              <a:gd name="connsiteY20" fmla="*/ 374319 h 720000"/>
              <a:gd name="connsiteX21" fmla="*/ 627366 w 822400"/>
              <a:gd name="connsiteY21" fmla="*/ 705682 h 720000"/>
              <a:gd name="connsiteX22" fmla="*/ 602608 w 822400"/>
              <a:gd name="connsiteY22" fmla="*/ 720000 h 720000"/>
              <a:gd name="connsiteX23" fmla="*/ 219976 w 822400"/>
              <a:gd name="connsiteY23" fmla="*/ 720000 h 720000"/>
              <a:gd name="connsiteX24" fmla="*/ 195218 w 822400"/>
              <a:gd name="connsiteY24" fmla="*/ 705682 h 720000"/>
              <a:gd name="connsiteX25" fmla="*/ 3810 w 822400"/>
              <a:gd name="connsiteY25" fmla="*/ 374319 h 720000"/>
              <a:gd name="connsiteX26" fmla="*/ 3810 w 822400"/>
              <a:gd name="connsiteY26" fmla="*/ 345682 h 720000"/>
              <a:gd name="connsiteX27" fmla="*/ 195126 w 822400"/>
              <a:gd name="connsiteY27" fmla="*/ 14319 h 720000"/>
              <a:gd name="connsiteX28" fmla="*/ 219883 w 822400"/>
              <a:gd name="connsiteY28" fmla="*/ 0 h 720000"/>
            </a:gdLst>
            <a:rect l="l" t="t" r="r" b="b"/>
            <a:pathLst>
              <a:path w="822400" h="720000">
                <a:moveTo>
                  <a:pt x="411292" y="234366"/>
                </a:moveTo>
                <a:cubicBezTo>
                  <a:pt x="342008" y="234366"/>
                  <a:pt x="285658" y="290716"/>
                  <a:pt x="285658" y="360000"/>
                </a:cubicBezTo>
                <a:cubicBezTo>
                  <a:pt x="285658" y="429284"/>
                  <a:pt x="342008" y="485635"/>
                  <a:pt x="411292" y="485635"/>
                </a:cubicBezTo>
                <a:cubicBezTo>
                  <a:pt x="480576" y="485635"/>
                  <a:pt x="536927" y="429284"/>
                  <a:pt x="536927" y="360000"/>
                </a:cubicBezTo>
                <a:cubicBezTo>
                  <a:pt x="536927" y="290716"/>
                  <a:pt x="480576" y="234366"/>
                  <a:pt x="411292" y="234366"/>
                </a:cubicBezTo>
                <a:close/>
                <a:moveTo>
                  <a:pt x="411292" y="178938"/>
                </a:moveTo>
                <a:cubicBezTo>
                  <a:pt x="511153" y="178938"/>
                  <a:pt x="592354" y="260139"/>
                  <a:pt x="592354" y="360000"/>
                </a:cubicBezTo>
                <a:cubicBezTo>
                  <a:pt x="592354" y="459861"/>
                  <a:pt x="511153" y="541063"/>
                  <a:pt x="411292" y="541063"/>
                </a:cubicBezTo>
                <a:cubicBezTo>
                  <a:pt x="311431" y="541063"/>
                  <a:pt x="230230" y="459861"/>
                  <a:pt x="230230" y="360000"/>
                </a:cubicBezTo>
                <a:cubicBezTo>
                  <a:pt x="230230" y="260139"/>
                  <a:pt x="311431" y="178938"/>
                  <a:pt x="411292" y="178938"/>
                </a:cubicBezTo>
                <a:close/>
                <a:moveTo>
                  <a:pt x="235403" y="55427"/>
                </a:moveTo>
                <a:lnTo>
                  <a:pt x="59514" y="360000"/>
                </a:lnTo>
                <a:lnTo>
                  <a:pt x="235403" y="664573"/>
                </a:lnTo>
                <a:lnTo>
                  <a:pt x="587089" y="664573"/>
                </a:lnTo>
                <a:lnTo>
                  <a:pt x="762978" y="360000"/>
                </a:lnTo>
                <a:lnTo>
                  <a:pt x="587089" y="55427"/>
                </a:lnTo>
                <a:close/>
                <a:moveTo>
                  <a:pt x="219883" y="0"/>
                </a:moveTo>
                <a:lnTo>
                  <a:pt x="602516" y="0"/>
                </a:lnTo>
                <a:cubicBezTo>
                  <a:pt x="612678" y="0"/>
                  <a:pt x="622193" y="5450"/>
                  <a:pt x="627274" y="14319"/>
                </a:cubicBezTo>
                <a:lnTo>
                  <a:pt x="818590" y="345682"/>
                </a:lnTo>
                <a:cubicBezTo>
                  <a:pt x="823671" y="354550"/>
                  <a:pt x="823671" y="365451"/>
                  <a:pt x="818590" y="374319"/>
                </a:cubicBezTo>
                <a:lnTo>
                  <a:pt x="627366" y="705682"/>
                </a:lnTo>
                <a:cubicBezTo>
                  <a:pt x="622285" y="714550"/>
                  <a:pt x="612770" y="720000"/>
                  <a:pt x="602608" y="720000"/>
                </a:cubicBezTo>
                <a:lnTo>
                  <a:pt x="219976" y="720000"/>
                </a:lnTo>
                <a:cubicBezTo>
                  <a:pt x="209814" y="720000"/>
                  <a:pt x="200299" y="714550"/>
                  <a:pt x="195218" y="705682"/>
                </a:cubicBezTo>
                <a:lnTo>
                  <a:pt x="3810" y="374319"/>
                </a:lnTo>
                <a:cubicBezTo>
                  <a:pt x="-1271" y="365543"/>
                  <a:pt x="-1271" y="354550"/>
                  <a:pt x="3810" y="345682"/>
                </a:cubicBezTo>
                <a:lnTo>
                  <a:pt x="195126" y="14319"/>
                </a:lnTo>
                <a:cubicBezTo>
                  <a:pt x="200207" y="5450"/>
                  <a:pt x="209721" y="0"/>
                  <a:pt x="219883" y="0"/>
                </a:cubicBezTo>
                <a:close/>
              </a:path>
            </a:pathLst>
          </a:custGeom>
          <a:solidFill>
            <a:schemeClr val="bg1"/>
          </a:solidFill>
          <a:ln w="155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1030406" y="1421137"/>
            <a:ext cx="283536" cy="29384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1030406" y="3336544"/>
            <a:ext cx="283536" cy="29384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2367837" y="2043559"/>
            <a:ext cx="3529517" cy="1292985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149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该中学制定了详细的手机使用规定，包括禁止在上课期间、自习期间及晚自习期间使用手机，同时规定了宿舍内使用手机的时间和地点。
通过设立手机管理专员，负责监督学生手机使用的合规性，并及时上报违规情况。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2367834" y="1450522"/>
            <a:ext cx="3529516" cy="568975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C75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规定内容与执行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1970086" y="3830315"/>
            <a:ext cx="9243715" cy="2100586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accent2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990600" y="3830315"/>
            <a:ext cx="1623885" cy="2100586"/>
          </a:xfrm>
          <a:prstGeom prst="rightArrowCallout">
            <a:avLst>
              <a:gd name="adj1" fmla="val 33080"/>
              <a:gd name="adj2" fmla="val 32744"/>
              <a:gd name="adj3" fmla="val 32407"/>
              <a:gd name="adj4" fmla="val 64342"/>
            </a:avLst>
          </a:prstGeom>
          <a:solidFill>
            <a:schemeClr val="accent2"/>
          </a:solidFill>
          <a:ln w="12700" cap="sq">
            <a:solidFill>
              <a:schemeClr val="accent2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154797" y="4642107"/>
            <a:ext cx="695156" cy="477003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zh-CN" sz="3600">
                <a:ln w="15875">
                  <a:solidFill>
                    <a:srgbClr val="FFFFFF">
                      <a:alpha val="100000"/>
                    </a:srgbClr>
                  </a:solidFill>
                </a:ln>
                <a:solidFill>
                  <a:srgbClr val="2C75FF">
                    <a:alpha val="100000"/>
                  </a:srgbClr>
                </a:solidFill>
                <a:latin typeface="OPPOSans B"/>
                <a:ea typeface="OPPOSans B"/>
                <a:cs typeface="OPPOSans B"/>
              </a:rPr>
              <a:t>03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2162451" y="4766655"/>
            <a:ext cx="251382" cy="227906"/>
          </a:xfrm>
          <a:custGeom>
            <a:avLst/>
            <a:gdLst>
              <a:gd name="connsiteX0" fmla="*/ 351048 w 1543905"/>
              <a:gd name="connsiteY0" fmla="*/ 523317 h 1399728"/>
              <a:gd name="connsiteX1" fmla="*/ 351048 w 1543905"/>
              <a:gd name="connsiteY1" fmla="*/ 523317 h 1399728"/>
              <a:gd name="connsiteX2" fmla="*/ 351420 w 1543905"/>
              <a:gd name="connsiteY2" fmla="*/ 523503 h 1399728"/>
              <a:gd name="connsiteX3" fmla="*/ 351420 w 1543905"/>
              <a:gd name="connsiteY3" fmla="*/ 1020031 h 1399728"/>
              <a:gd name="connsiteX4" fmla="*/ 351048 w 1543905"/>
              <a:gd name="connsiteY4" fmla="*/ 1020403 h 1399728"/>
              <a:gd name="connsiteX5" fmla="*/ 163525 w 1543905"/>
              <a:gd name="connsiteY5" fmla="*/ 1020403 h 1399728"/>
              <a:gd name="connsiteX6" fmla="*/ 163153 w 1543905"/>
              <a:gd name="connsiteY6" fmla="*/ 1020031 h 1399728"/>
              <a:gd name="connsiteX7" fmla="*/ 163153 w 1543905"/>
              <a:gd name="connsiteY7" fmla="*/ 523503 h 1399728"/>
              <a:gd name="connsiteX8" fmla="*/ 163153 w 1543905"/>
              <a:gd name="connsiteY8" fmla="*/ 523317 h 1399728"/>
              <a:gd name="connsiteX9" fmla="*/ 163339 w 1543905"/>
              <a:gd name="connsiteY9" fmla="*/ 523131 h 1399728"/>
              <a:gd name="connsiteX10" fmla="*/ 351048 w 1543905"/>
              <a:gd name="connsiteY10" fmla="*/ 523131 h 1399728"/>
              <a:gd name="connsiteX11" fmla="*/ 351048 w 1543905"/>
              <a:gd name="connsiteY11" fmla="*/ 411696 h 1399728"/>
              <a:gd name="connsiteX12" fmla="*/ 163339 w 1543905"/>
              <a:gd name="connsiteY12" fmla="*/ 411696 h 1399728"/>
              <a:gd name="connsiteX13" fmla="*/ 51346 w 1543905"/>
              <a:gd name="connsiteY13" fmla="*/ 523689 h 1399728"/>
              <a:gd name="connsiteX14" fmla="*/ 51346 w 1543905"/>
              <a:gd name="connsiteY14" fmla="*/ 1020217 h 1399728"/>
              <a:gd name="connsiteX15" fmla="*/ 163339 w 1543905"/>
              <a:gd name="connsiteY15" fmla="*/ 1132210 h 1399728"/>
              <a:gd name="connsiteX16" fmla="*/ 351048 w 1543905"/>
              <a:gd name="connsiteY16" fmla="*/ 1132210 h 1399728"/>
              <a:gd name="connsiteX17" fmla="*/ 463042 w 1543905"/>
              <a:gd name="connsiteY17" fmla="*/ 1020217 h 1399728"/>
              <a:gd name="connsiteX18" fmla="*/ 463042 w 1543905"/>
              <a:gd name="connsiteY18" fmla="*/ 523503 h 1399728"/>
              <a:gd name="connsiteX19" fmla="*/ 351048 w 1543905"/>
              <a:gd name="connsiteY19" fmla="*/ 411696 h 1399728"/>
              <a:gd name="connsiteX20" fmla="*/ 865808 w 1543905"/>
              <a:gd name="connsiteY20" fmla="*/ 111621 h 1399728"/>
              <a:gd name="connsiteX21" fmla="*/ 866180 w 1543905"/>
              <a:gd name="connsiteY21" fmla="*/ 111807 h 1399728"/>
              <a:gd name="connsiteX22" fmla="*/ 866180 w 1543905"/>
              <a:gd name="connsiteY22" fmla="*/ 1020031 h 1399728"/>
              <a:gd name="connsiteX23" fmla="*/ 865808 w 1543905"/>
              <a:gd name="connsiteY23" fmla="*/ 1020403 h 1399728"/>
              <a:gd name="connsiteX24" fmla="*/ 678284 w 1543905"/>
              <a:gd name="connsiteY24" fmla="*/ 1020403 h 1399728"/>
              <a:gd name="connsiteX25" fmla="*/ 677912 w 1543905"/>
              <a:gd name="connsiteY25" fmla="*/ 1020031 h 1399728"/>
              <a:gd name="connsiteX26" fmla="*/ 677912 w 1543905"/>
              <a:gd name="connsiteY26" fmla="*/ 111993 h 1399728"/>
              <a:gd name="connsiteX27" fmla="*/ 677912 w 1543905"/>
              <a:gd name="connsiteY27" fmla="*/ 111807 h 1399728"/>
              <a:gd name="connsiteX28" fmla="*/ 678098 w 1543905"/>
              <a:gd name="connsiteY28" fmla="*/ 111621 h 1399728"/>
              <a:gd name="connsiteX29" fmla="*/ 865808 w 1543905"/>
              <a:gd name="connsiteY29" fmla="*/ 111621 h 1399728"/>
              <a:gd name="connsiteX30" fmla="*/ 865808 w 1543905"/>
              <a:gd name="connsiteY30" fmla="*/ 0 h 1399728"/>
              <a:gd name="connsiteX31" fmla="*/ 677912 w 1543905"/>
              <a:gd name="connsiteY31" fmla="*/ 0 h 1399728"/>
              <a:gd name="connsiteX32" fmla="*/ 565919 w 1543905"/>
              <a:gd name="connsiteY32" fmla="*/ 111993 h 1399728"/>
              <a:gd name="connsiteX33" fmla="*/ 565919 w 1543905"/>
              <a:gd name="connsiteY33" fmla="*/ 1020217 h 1399728"/>
              <a:gd name="connsiteX34" fmla="*/ 677912 w 1543905"/>
              <a:gd name="connsiteY34" fmla="*/ 1132210 h 1399728"/>
              <a:gd name="connsiteX35" fmla="*/ 865622 w 1543905"/>
              <a:gd name="connsiteY35" fmla="*/ 1132210 h 1399728"/>
              <a:gd name="connsiteX36" fmla="*/ 977615 w 1543905"/>
              <a:gd name="connsiteY36" fmla="*/ 1020217 h 1399728"/>
              <a:gd name="connsiteX37" fmla="*/ 977615 w 1543905"/>
              <a:gd name="connsiteY37" fmla="*/ 111993 h 1399728"/>
              <a:gd name="connsiteX38" fmla="*/ 865808 w 1543905"/>
              <a:gd name="connsiteY38" fmla="*/ 0 h 1399728"/>
              <a:gd name="connsiteX39" fmla="*/ 1380381 w 1543905"/>
              <a:gd name="connsiteY39" fmla="*/ 729072 h 1399728"/>
              <a:gd name="connsiteX40" fmla="*/ 1380753 w 1543905"/>
              <a:gd name="connsiteY40" fmla="*/ 729258 h 1399728"/>
              <a:gd name="connsiteX41" fmla="*/ 1380753 w 1543905"/>
              <a:gd name="connsiteY41" fmla="*/ 1020031 h 1399728"/>
              <a:gd name="connsiteX42" fmla="*/ 1380381 w 1543905"/>
              <a:gd name="connsiteY42" fmla="*/ 1020403 h 1399728"/>
              <a:gd name="connsiteX43" fmla="*/ 1192858 w 1543905"/>
              <a:gd name="connsiteY43" fmla="*/ 1020403 h 1399728"/>
              <a:gd name="connsiteX44" fmla="*/ 1192485 w 1543905"/>
              <a:gd name="connsiteY44" fmla="*/ 1020031 h 1399728"/>
              <a:gd name="connsiteX45" fmla="*/ 1192485 w 1543905"/>
              <a:gd name="connsiteY45" fmla="*/ 729444 h 1399728"/>
              <a:gd name="connsiteX46" fmla="*/ 1192485 w 1543905"/>
              <a:gd name="connsiteY46" fmla="*/ 729258 h 1399728"/>
              <a:gd name="connsiteX47" fmla="*/ 1192671 w 1543905"/>
              <a:gd name="connsiteY47" fmla="*/ 729072 h 1399728"/>
              <a:gd name="connsiteX48" fmla="*/ 1380381 w 1543905"/>
              <a:gd name="connsiteY48" fmla="*/ 729072 h 1399728"/>
              <a:gd name="connsiteX49" fmla="*/ 1380381 w 1543905"/>
              <a:gd name="connsiteY49" fmla="*/ 617451 h 1399728"/>
              <a:gd name="connsiteX50" fmla="*/ 1192671 w 1543905"/>
              <a:gd name="connsiteY50" fmla="*/ 617451 h 1399728"/>
              <a:gd name="connsiteX51" fmla="*/ 1080678 w 1543905"/>
              <a:gd name="connsiteY51" fmla="*/ 729444 h 1399728"/>
              <a:gd name="connsiteX52" fmla="*/ 1080678 w 1543905"/>
              <a:gd name="connsiteY52" fmla="*/ 1020031 h 1399728"/>
              <a:gd name="connsiteX53" fmla="*/ 1192671 w 1543905"/>
              <a:gd name="connsiteY53" fmla="*/ 1132024 h 1399728"/>
              <a:gd name="connsiteX54" fmla="*/ 1380381 w 1543905"/>
              <a:gd name="connsiteY54" fmla="*/ 1132024 h 1399728"/>
              <a:gd name="connsiteX55" fmla="*/ 1492374 w 1543905"/>
              <a:gd name="connsiteY55" fmla="*/ 1020031 h 1399728"/>
              <a:gd name="connsiteX56" fmla="*/ 1492374 w 1543905"/>
              <a:gd name="connsiteY56" fmla="*/ 729444 h 1399728"/>
              <a:gd name="connsiteX57" fmla="*/ 1380381 w 1543905"/>
              <a:gd name="connsiteY57" fmla="*/ 617451 h 1399728"/>
              <a:gd name="connsiteX58" fmla="*/ 1481956 w 1543905"/>
              <a:gd name="connsiteY58" fmla="*/ 1276201 h 1399728"/>
              <a:gd name="connsiteX59" fmla="*/ 61764 w 1543905"/>
              <a:gd name="connsiteY59" fmla="*/ 1276201 h 1399728"/>
              <a:gd name="connsiteX60" fmla="*/ 0 w 1543905"/>
              <a:gd name="connsiteY60" fmla="*/ 1337965 h 1399728"/>
              <a:gd name="connsiteX61" fmla="*/ 61764 w 1543905"/>
              <a:gd name="connsiteY61" fmla="*/ 1399729 h 1399728"/>
              <a:gd name="connsiteX62" fmla="*/ 1482142 w 1543905"/>
              <a:gd name="connsiteY62" fmla="*/ 1399729 h 1399728"/>
              <a:gd name="connsiteX63" fmla="*/ 1543906 w 1543905"/>
              <a:gd name="connsiteY63" fmla="*/ 1337965 h 1399728"/>
              <a:gd name="connsiteX64" fmla="*/ 1481956 w 1543905"/>
              <a:gd name="connsiteY64" fmla="*/ 1276201 h 1399728"/>
            </a:gdLst>
            <a:rect l="l" t="t" r="r" b="b"/>
            <a:pathLst>
              <a:path w="1543905" h="1399728">
                <a:moveTo>
                  <a:pt x="351048" y="523317"/>
                </a:moveTo>
                <a:cubicBezTo>
                  <a:pt x="351234" y="523317"/>
                  <a:pt x="351234" y="523317"/>
                  <a:pt x="351048" y="523317"/>
                </a:cubicBezTo>
                <a:cubicBezTo>
                  <a:pt x="351234" y="523317"/>
                  <a:pt x="351420" y="523503"/>
                  <a:pt x="351420" y="523503"/>
                </a:cubicBezTo>
                <a:lnTo>
                  <a:pt x="351420" y="1020031"/>
                </a:lnTo>
                <a:lnTo>
                  <a:pt x="351048" y="1020403"/>
                </a:lnTo>
                <a:lnTo>
                  <a:pt x="163525" y="1020403"/>
                </a:lnTo>
                <a:lnTo>
                  <a:pt x="163153" y="1020031"/>
                </a:lnTo>
                <a:lnTo>
                  <a:pt x="163153" y="523503"/>
                </a:lnTo>
                <a:lnTo>
                  <a:pt x="163153" y="523317"/>
                </a:lnTo>
                <a:lnTo>
                  <a:pt x="163339" y="523131"/>
                </a:lnTo>
                <a:lnTo>
                  <a:pt x="351048" y="523131"/>
                </a:lnTo>
                <a:moveTo>
                  <a:pt x="351048" y="411696"/>
                </a:moveTo>
                <a:lnTo>
                  <a:pt x="163339" y="411696"/>
                </a:lnTo>
                <a:cubicBezTo>
                  <a:pt x="101575" y="411696"/>
                  <a:pt x="51346" y="461739"/>
                  <a:pt x="51346" y="523689"/>
                </a:cubicBezTo>
                <a:lnTo>
                  <a:pt x="51346" y="1020217"/>
                </a:lnTo>
                <a:cubicBezTo>
                  <a:pt x="51346" y="1081795"/>
                  <a:pt x="101761" y="1132210"/>
                  <a:pt x="163339" y="1132210"/>
                </a:cubicBezTo>
                <a:lnTo>
                  <a:pt x="351048" y="1132210"/>
                </a:lnTo>
                <a:cubicBezTo>
                  <a:pt x="412626" y="1132210"/>
                  <a:pt x="463042" y="1081795"/>
                  <a:pt x="463042" y="1020217"/>
                </a:cubicBezTo>
                <a:lnTo>
                  <a:pt x="463042" y="523503"/>
                </a:lnTo>
                <a:cubicBezTo>
                  <a:pt x="463042" y="461739"/>
                  <a:pt x="412998" y="411696"/>
                  <a:pt x="351048" y="411696"/>
                </a:cubicBezTo>
                <a:close/>
                <a:moveTo>
                  <a:pt x="865808" y="111621"/>
                </a:moveTo>
                <a:cubicBezTo>
                  <a:pt x="865994" y="111621"/>
                  <a:pt x="866180" y="111807"/>
                  <a:pt x="866180" y="111807"/>
                </a:cubicBezTo>
                <a:lnTo>
                  <a:pt x="866180" y="1020031"/>
                </a:lnTo>
                <a:lnTo>
                  <a:pt x="865808" y="1020403"/>
                </a:lnTo>
                <a:lnTo>
                  <a:pt x="678284" y="1020403"/>
                </a:lnTo>
                <a:lnTo>
                  <a:pt x="677912" y="1020031"/>
                </a:lnTo>
                <a:lnTo>
                  <a:pt x="677912" y="111993"/>
                </a:lnTo>
                <a:lnTo>
                  <a:pt x="677912" y="111807"/>
                </a:lnTo>
                <a:lnTo>
                  <a:pt x="678098" y="111621"/>
                </a:lnTo>
                <a:lnTo>
                  <a:pt x="865808" y="111621"/>
                </a:lnTo>
                <a:moveTo>
                  <a:pt x="865808" y="0"/>
                </a:moveTo>
                <a:lnTo>
                  <a:pt x="677912" y="0"/>
                </a:lnTo>
                <a:cubicBezTo>
                  <a:pt x="616148" y="0"/>
                  <a:pt x="565919" y="50043"/>
                  <a:pt x="565919" y="111993"/>
                </a:cubicBezTo>
                <a:lnTo>
                  <a:pt x="565919" y="1020217"/>
                </a:lnTo>
                <a:cubicBezTo>
                  <a:pt x="565919" y="1081795"/>
                  <a:pt x="616335" y="1132210"/>
                  <a:pt x="677912" y="1132210"/>
                </a:cubicBezTo>
                <a:lnTo>
                  <a:pt x="865622" y="1132210"/>
                </a:lnTo>
                <a:cubicBezTo>
                  <a:pt x="927199" y="1132210"/>
                  <a:pt x="977615" y="1081795"/>
                  <a:pt x="977615" y="1020217"/>
                </a:cubicBezTo>
                <a:lnTo>
                  <a:pt x="977615" y="111993"/>
                </a:lnTo>
                <a:cubicBezTo>
                  <a:pt x="977615" y="50043"/>
                  <a:pt x="927571" y="0"/>
                  <a:pt x="865808" y="0"/>
                </a:cubicBezTo>
                <a:close/>
                <a:moveTo>
                  <a:pt x="1380381" y="729072"/>
                </a:moveTo>
                <a:cubicBezTo>
                  <a:pt x="1380567" y="729072"/>
                  <a:pt x="1380753" y="729258"/>
                  <a:pt x="1380753" y="729258"/>
                </a:cubicBezTo>
                <a:lnTo>
                  <a:pt x="1380753" y="1020031"/>
                </a:lnTo>
                <a:lnTo>
                  <a:pt x="1380381" y="1020403"/>
                </a:lnTo>
                <a:lnTo>
                  <a:pt x="1192858" y="1020403"/>
                </a:lnTo>
                <a:lnTo>
                  <a:pt x="1192485" y="1020031"/>
                </a:lnTo>
                <a:lnTo>
                  <a:pt x="1192485" y="729444"/>
                </a:lnTo>
                <a:lnTo>
                  <a:pt x="1192485" y="729258"/>
                </a:lnTo>
                <a:lnTo>
                  <a:pt x="1192671" y="729072"/>
                </a:lnTo>
                <a:lnTo>
                  <a:pt x="1380381" y="729072"/>
                </a:lnTo>
                <a:moveTo>
                  <a:pt x="1380381" y="617451"/>
                </a:moveTo>
                <a:lnTo>
                  <a:pt x="1192671" y="617451"/>
                </a:lnTo>
                <a:cubicBezTo>
                  <a:pt x="1130908" y="617451"/>
                  <a:pt x="1080678" y="667494"/>
                  <a:pt x="1080678" y="729444"/>
                </a:cubicBezTo>
                <a:lnTo>
                  <a:pt x="1080678" y="1020031"/>
                </a:lnTo>
                <a:cubicBezTo>
                  <a:pt x="1080678" y="1081608"/>
                  <a:pt x="1131094" y="1132024"/>
                  <a:pt x="1192671" y="1132024"/>
                </a:cubicBezTo>
                <a:lnTo>
                  <a:pt x="1380381" y="1132024"/>
                </a:lnTo>
                <a:cubicBezTo>
                  <a:pt x="1441959" y="1132024"/>
                  <a:pt x="1492374" y="1081608"/>
                  <a:pt x="1492374" y="1020031"/>
                </a:cubicBezTo>
                <a:lnTo>
                  <a:pt x="1492374" y="729444"/>
                </a:lnTo>
                <a:cubicBezTo>
                  <a:pt x="1492374" y="667680"/>
                  <a:pt x="1442145" y="617451"/>
                  <a:pt x="1380381" y="617451"/>
                </a:cubicBezTo>
                <a:close/>
                <a:moveTo>
                  <a:pt x="1481956" y="1276201"/>
                </a:moveTo>
                <a:lnTo>
                  <a:pt x="61764" y="1276201"/>
                </a:lnTo>
                <a:cubicBezTo>
                  <a:pt x="27719" y="1276201"/>
                  <a:pt x="0" y="1303920"/>
                  <a:pt x="0" y="1337965"/>
                </a:cubicBezTo>
                <a:cubicBezTo>
                  <a:pt x="0" y="1372009"/>
                  <a:pt x="27719" y="1399729"/>
                  <a:pt x="61764" y="1399729"/>
                </a:cubicBezTo>
                <a:lnTo>
                  <a:pt x="1482142" y="1399729"/>
                </a:lnTo>
                <a:cubicBezTo>
                  <a:pt x="1516187" y="1399729"/>
                  <a:pt x="1543906" y="1372009"/>
                  <a:pt x="1543906" y="1337965"/>
                </a:cubicBezTo>
                <a:cubicBezTo>
                  <a:pt x="1543720" y="1303734"/>
                  <a:pt x="1516187" y="1276201"/>
                  <a:pt x="1481956" y="1276201"/>
                </a:cubicBezTo>
                <a:close/>
              </a:path>
            </a:pathLst>
          </a:custGeom>
          <a:solidFill>
            <a:schemeClr val="bg1"/>
          </a:solidFill>
          <a:ln w="155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1360606" y="3917952"/>
            <a:ext cx="283536" cy="29384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1360606" y="5833359"/>
            <a:ext cx="283536" cy="29384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2698037" y="4540374"/>
            <a:ext cx="8190417" cy="1292985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学校举办手机依赖性教育讲座、心理辅导等，帮助学生认识到过度使用手机的危害，培养健康的生活习惯。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2698034" y="3947337"/>
            <a:ext cx="8185866" cy="568975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C75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宣传教育活动的开展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7202785" y="1333500"/>
            <a:ext cx="4316115" cy="2100586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6223299" y="1333500"/>
            <a:ext cx="1623885" cy="2100586"/>
          </a:xfrm>
          <a:prstGeom prst="rightArrowCallout">
            <a:avLst>
              <a:gd name="adj1" fmla="val 33080"/>
              <a:gd name="adj2" fmla="val 32744"/>
              <a:gd name="adj3" fmla="val 32407"/>
              <a:gd name="adj4" fmla="val 64342"/>
            </a:avLst>
          </a:prstGeom>
          <a:solidFill>
            <a:schemeClr val="accent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6387496" y="2145292"/>
            <a:ext cx="695156" cy="477003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zh-CN" sz="3600">
                <a:ln w="15875">
                  <a:solidFill>
                    <a:srgbClr val="FFFFFF">
                      <a:alpha val="100000"/>
                    </a:srgbClr>
                  </a:solidFill>
                </a:ln>
                <a:solidFill>
                  <a:srgbClr val="2C75FF">
                    <a:alpha val="100000"/>
                  </a:srgbClr>
                </a:solidFill>
                <a:latin typeface="OPPOSans B"/>
                <a:ea typeface="OPPOSans B"/>
                <a:cs typeface="OPPOSans B"/>
              </a:rPr>
              <a:t>02</a:t>
            </a: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0" flipV="0">
            <a:off x="7395150" y="2267521"/>
            <a:ext cx="251382" cy="232546"/>
          </a:xfrm>
          <a:custGeom>
            <a:avLst/>
            <a:gdLst>
              <a:gd name="connsiteX0" fmla="*/ 56258 w 778320"/>
              <a:gd name="connsiteY0" fmla="*/ 333700 h 720001"/>
              <a:gd name="connsiteX1" fmla="*/ 56258 w 778320"/>
              <a:gd name="connsiteY1" fmla="*/ 627457 h 720001"/>
              <a:gd name="connsiteX2" fmla="*/ 66946 w 778320"/>
              <a:gd name="connsiteY2" fmla="*/ 653054 h 720001"/>
              <a:gd name="connsiteX3" fmla="*/ 92544 w 778320"/>
              <a:gd name="connsiteY3" fmla="*/ 663743 h 720001"/>
              <a:gd name="connsiteX4" fmla="*/ 685683 w 778320"/>
              <a:gd name="connsiteY4" fmla="*/ 663743 h 720001"/>
              <a:gd name="connsiteX5" fmla="*/ 711281 w 778320"/>
              <a:gd name="connsiteY5" fmla="*/ 653054 h 720001"/>
              <a:gd name="connsiteX6" fmla="*/ 721969 w 778320"/>
              <a:gd name="connsiteY6" fmla="*/ 627457 h 720001"/>
              <a:gd name="connsiteX7" fmla="*/ 721969 w 778320"/>
              <a:gd name="connsiteY7" fmla="*/ 333700 h 720001"/>
              <a:gd name="connsiteX8" fmla="*/ 92544 w 778320"/>
              <a:gd name="connsiteY8" fmla="*/ 142049 h 720001"/>
              <a:gd name="connsiteX9" fmla="*/ 56258 w 778320"/>
              <a:gd name="connsiteY9" fmla="*/ 178336 h 720001"/>
              <a:gd name="connsiteX10" fmla="*/ 56258 w 778320"/>
              <a:gd name="connsiteY10" fmla="*/ 277443 h 720001"/>
              <a:gd name="connsiteX11" fmla="*/ 721969 w 778320"/>
              <a:gd name="connsiteY11" fmla="*/ 277443 h 720001"/>
              <a:gd name="connsiteX12" fmla="*/ 721969 w 778320"/>
              <a:gd name="connsiteY12" fmla="*/ 178336 h 720001"/>
              <a:gd name="connsiteX13" fmla="*/ 685683 w 778320"/>
              <a:gd name="connsiteY13" fmla="*/ 142049 h 720001"/>
              <a:gd name="connsiteX14" fmla="*/ 561355 w 778320"/>
              <a:gd name="connsiteY14" fmla="*/ 142049 h 720001"/>
              <a:gd name="connsiteX15" fmla="*/ 561355 w 778320"/>
              <a:gd name="connsiteY15" fmla="*/ 201026 h 720001"/>
              <a:gd name="connsiteX16" fmla="*/ 533226 w 778320"/>
              <a:gd name="connsiteY16" fmla="*/ 229249 h 720001"/>
              <a:gd name="connsiteX17" fmla="*/ 505097 w 778320"/>
              <a:gd name="connsiteY17" fmla="*/ 201120 h 720001"/>
              <a:gd name="connsiteX18" fmla="*/ 505097 w 778320"/>
              <a:gd name="connsiteY18" fmla="*/ 142049 h 720001"/>
              <a:gd name="connsiteX19" fmla="*/ 273129 w 778320"/>
              <a:gd name="connsiteY19" fmla="*/ 142049 h 720001"/>
              <a:gd name="connsiteX20" fmla="*/ 273129 w 778320"/>
              <a:gd name="connsiteY20" fmla="*/ 201026 h 720001"/>
              <a:gd name="connsiteX21" fmla="*/ 245001 w 778320"/>
              <a:gd name="connsiteY21" fmla="*/ 229249 h 720001"/>
              <a:gd name="connsiteX22" fmla="*/ 216872 w 778320"/>
              <a:gd name="connsiteY22" fmla="*/ 201120 h 720001"/>
              <a:gd name="connsiteX23" fmla="*/ 216872 w 778320"/>
              <a:gd name="connsiteY23" fmla="*/ 142049 h 720001"/>
              <a:gd name="connsiteX24" fmla="*/ 245001 w 778320"/>
              <a:gd name="connsiteY24" fmla="*/ 0 h 720001"/>
              <a:gd name="connsiteX25" fmla="*/ 273129 w 778320"/>
              <a:gd name="connsiteY25" fmla="*/ 28129 h 720001"/>
              <a:gd name="connsiteX26" fmla="*/ 273129 w 778320"/>
              <a:gd name="connsiteY26" fmla="*/ 85792 h 720001"/>
              <a:gd name="connsiteX27" fmla="*/ 505097 w 778320"/>
              <a:gd name="connsiteY27" fmla="*/ 85792 h 720001"/>
              <a:gd name="connsiteX28" fmla="*/ 505097 w 778320"/>
              <a:gd name="connsiteY28" fmla="*/ 28129 h 720001"/>
              <a:gd name="connsiteX29" fmla="*/ 533226 w 778320"/>
              <a:gd name="connsiteY29" fmla="*/ 0 h 720001"/>
              <a:gd name="connsiteX30" fmla="*/ 561355 w 778320"/>
              <a:gd name="connsiteY30" fmla="*/ 28129 h 720001"/>
              <a:gd name="connsiteX31" fmla="*/ 561355 w 778320"/>
              <a:gd name="connsiteY31" fmla="*/ 85792 h 720001"/>
              <a:gd name="connsiteX32" fmla="*/ 685683 w 778320"/>
              <a:gd name="connsiteY32" fmla="*/ 85792 h 720001"/>
              <a:gd name="connsiteX33" fmla="*/ 778320 w 778320"/>
              <a:gd name="connsiteY33" fmla="*/ 178336 h 720001"/>
              <a:gd name="connsiteX34" fmla="*/ 778320 w 778320"/>
              <a:gd name="connsiteY34" fmla="*/ 627457 h 720001"/>
              <a:gd name="connsiteX35" fmla="*/ 685777 w 778320"/>
              <a:gd name="connsiteY35" fmla="*/ 720001 h 720001"/>
              <a:gd name="connsiteX36" fmla="*/ 92544 w 778320"/>
              <a:gd name="connsiteY36" fmla="*/ 720001 h 720001"/>
              <a:gd name="connsiteX37" fmla="*/ 0 w 778320"/>
              <a:gd name="connsiteY37" fmla="*/ 627457 h 720001"/>
              <a:gd name="connsiteX38" fmla="*/ 0 w 778320"/>
              <a:gd name="connsiteY38" fmla="*/ 333700 h 720001"/>
              <a:gd name="connsiteX39" fmla="*/ 0 w 778320"/>
              <a:gd name="connsiteY39" fmla="*/ 277443 h 720001"/>
              <a:gd name="connsiteX40" fmla="*/ 0 w 778320"/>
              <a:gd name="connsiteY40" fmla="*/ 178336 h 720001"/>
              <a:gd name="connsiteX41" fmla="*/ 92544 w 778320"/>
              <a:gd name="connsiteY41" fmla="*/ 85792 h 720001"/>
              <a:gd name="connsiteX42" fmla="*/ 216872 w 778320"/>
              <a:gd name="connsiteY42" fmla="*/ 85792 h 720001"/>
              <a:gd name="connsiteX43" fmla="*/ 216872 w 778320"/>
              <a:gd name="connsiteY43" fmla="*/ 28129 h 720001"/>
              <a:gd name="connsiteX44" fmla="*/ 245001 w 778320"/>
              <a:gd name="connsiteY44" fmla="*/ 0 h 720001"/>
            </a:gdLst>
            <a:rect l="l" t="t" r="r" b="b"/>
            <a:pathLst>
              <a:path w="778320" h="720001">
                <a:moveTo>
                  <a:pt x="56258" y="333700"/>
                </a:moveTo>
                <a:lnTo>
                  <a:pt x="56258" y="627457"/>
                </a:lnTo>
                <a:cubicBezTo>
                  <a:pt x="56258" y="637115"/>
                  <a:pt x="60008" y="646116"/>
                  <a:pt x="66946" y="653054"/>
                </a:cubicBezTo>
                <a:cubicBezTo>
                  <a:pt x="73885" y="659899"/>
                  <a:pt x="82980" y="663743"/>
                  <a:pt x="92544" y="663743"/>
                </a:cubicBezTo>
                <a:lnTo>
                  <a:pt x="685683" y="663743"/>
                </a:lnTo>
                <a:cubicBezTo>
                  <a:pt x="695341" y="663743"/>
                  <a:pt x="704342" y="659993"/>
                  <a:pt x="711281" y="653054"/>
                </a:cubicBezTo>
                <a:cubicBezTo>
                  <a:pt x="718125" y="646116"/>
                  <a:pt x="721969" y="637021"/>
                  <a:pt x="721969" y="627457"/>
                </a:cubicBezTo>
                <a:lnTo>
                  <a:pt x="721969" y="333700"/>
                </a:lnTo>
                <a:close/>
                <a:moveTo>
                  <a:pt x="92544" y="142049"/>
                </a:moveTo>
                <a:cubicBezTo>
                  <a:pt x="72478" y="142049"/>
                  <a:pt x="56258" y="158364"/>
                  <a:pt x="56258" y="178336"/>
                </a:cubicBezTo>
                <a:lnTo>
                  <a:pt x="56258" y="277443"/>
                </a:lnTo>
                <a:lnTo>
                  <a:pt x="721969" y="277443"/>
                </a:lnTo>
                <a:lnTo>
                  <a:pt x="721969" y="178336"/>
                </a:lnTo>
                <a:cubicBezTo>
                  <a:pt x="721969" y="158270"/>
                  <a:pt x="705655" y="142049"/>
                  <a:pt x="685683" y="142049"/>
                </a:cubicBezTo>
                <a:lnTo>
                  <a:pt x="561355" y="142049"/>
                </a:lnTo>
                <a:lnTo>
                  <a:pt x="561355" y="201026"/>
                </a:lnTo>
                <a:cubicBezTo>
                  <a:pt x="561355" y="216591"/>
                  <a:pt x="548790" y="229249"/>
                  <a:pt x="533226" y="229249"/>
                </a:cubicBezTo>
                <a:cubicBezTo>
                  <a:pt x="517661" y="229249"/>
                  <a:pt x="505097" y="216685"/>
                  <a:pt x="505097" y="201120"/>
                </a:cubicBezTo>
                <a:lnTo>
                  <a:pt x="505097" y="142049"/>
                </a:lnTo>
                <a:lnTo>
                  <a:pt x="273129" y="142049"/>
                </a:lnTo>
                <a:lnTo>
                  <a:pt x="273129" y="201026"/>
                </a:lnTo>
                <a:cubicBezTo>
                  <a:pt x="273129" y="216591"/>
                  <a:pt x="260565" y="229249"/>
                  <a:pt x="245001" y="229249"/>
                </a:cubicBezTo>
                <a:cubicBezTo>
                  <a:pt x="229436" y="229249"/>
                  <a:pt x="216872" y="216685"/>
                  <a:pt x="216872" y="201120"/>
                </a:cubicBezTo>
                <a:lnTo>
                  <a:pt x="216872" y="142049"/>
                </a:lnTo>
                <a:close/>
                <a:moveTo>
                  <a:pt x="245001" y="0"/>
                </a:moveTo>
                <a:cubicBezTo>
                  <a:pt x="260565" y="0"/>
                  <a:pt x="273129" y="12564"/>
                  <a:pt x="273129" y="28129"/>
                </a:cubicBezTo>
                <a:lnTo>
                  <a:pt x="273129" y="85792"/>
                </a:lnTo>
                <a:lnTo>
                  <a:pt x="505097" y="85792"/>
                </a:lnTo>
                <a:lnTo>
                  <a:pt x="505097" y="28129"/>
                </a:lnTo>
                <a:cubicBezTo>
                  <a:pt x="505097" y="12564"/>
                  <a:pt x="517661" y="0"/>
                  <a:pt x="533226" y="0"/>
                </a:cubicBezTo>
                <a:cubicBezTo>
                  <a:pt x="548790" y="0"/>
                  <a:pt x="561355" y="12564"/>
                  <a:pt x="561355" y="28129"/>
                </a:cubicBezTo>
                <a:lnTo>
                  <a:pt x="561355" y="85792"/>
                </a:lnTo>
                <a:lnTo>
                  <a:pt x="685683" y="85792"/>
                </a:lnTo>
                <a:cubicBezTo>
                  <a:pt x="736784" y="85792"/>
                  <a:pt x="778227" y="127235"/>
                  <a:pt x="778320" y="178336"/>
                </a:cubicBezTo>
                <a:lnTo>
                  <a:pt x="778320" y="627457"/>
                </a:lnTo>
                <a:cubicBezTo>
                  <a:pt x="778320" y="678370"/>
                  <a:pt x="736690" y="720001"/>
                  <a:pt x="685777" y="720001"/>
                </a:cubicBezTo>
                <a:lnTo>
                  <a:pt x="92544" y="720001"/>
                </a:lnTo>
                <a:cubicBezTo>
                  <a:pt x="41631" y="720001"/>
                  <a:pt x="0" y="678370"/>
                  <a:pt x="0" y="627457"/>
                </a:cubicBezTo>
                <a:lnTo>
                  <a:pt x="0" y="333700"/>
                </a:lnTo>
                <a:lnTo>
                  <a:pt x="0" y="277443"/>
                </a:lnTo>
                <a:lnTo>
                  <a:pt x="0" y="178336"/>
                </a:lnTo>
                <a:cubicBezTo>
                  <a:pt x="0" y="127235"/>
                  <a:pt x="41443" y="85792"/>
                  <a:pt x="92544" y="85792"/>
                </a:cubicBezTo>
                <a:lnTo>
                  <a:pt x="216872" y="85792"/>
                </a:lnTo>
                <a:lnTo>
                  <a:pt x="216872" y="28129"/>
                </a:lnTo>
                <a:cubicBezTo>
                  <a:pt x="216872" y="12564"/>
                  <a:pt x="229436" y="0"/>
                  <a:pt x="245001" y="0"/>
                </a:cubicBezTo>
                <a:close/>
              </a:path>
            </a:pathLst>
          </a:custGeom>
          <a:solidFill>
            <a:schemeClr val="bg1"/>
          </a:solidFill>
          <a:ln w="155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0" flipH="0" flipV="0">
            <a:off x="6593305" y="1421137"/>
            <a:ext cx="283536" cy="29384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 rot="0" flipH="0" flipV="0">
            <a:off x="6593305" y="3336544"/>
            <a:ext cx="283536" cy="29384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5" name="标题 1"/>
          <p:cNvSpPr txBox="1"/>
          <p:nvPr/>
        </p:nvSpPr>
        <p:spPr>
          <a:xfrm rot="0" flipH="0" flipV="0">
            <a:off x="7930736" y="2043559"/>
            <a:ext cx="3529517" cy="1292985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学校通过增设书法比赛、篮球赛等文化体育活动，丰富学生的课余生活，减少对手机的依赖。</a:t>
            </a:r>
            <a:endParaRPr kumimoji="1" lang="zh-CN" altLang="en-US"/>
          </a:p>
        </p:txBody>
      </p:sp>
      <p:sp>
        <p:nvSpPr>
          <p:cNvPr id="26" name="标题 1"/>
          <p:cNvSpPr txBox="1"/>
          <p:nvPr/>
        </p:nvSpPr>
        <p:spPr>
          <a:xfrm rot="0" flipH="0" flipV="0">
            <a:off x="7930733" y="1450522"/>
            <a:ext cx="3529516" cy="568975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C75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文化体育活动的增设</a:t>
            </a:r>
            <a:endParaRPr kumimoji="1" lang="zh-CN" altLang="en-US"/>
          </a:p>
        </p:txBody>
      </p:sp>
      <p:sp>
        <p:nvSpPr>
          <p:cNvPr id="27" name="标题 1"/>
          <p:cNvSpPr txBox="1"/>
          <p:nvPr/>
        </p:nvSpPr>
        <p:spPr>
          <a:xfrm rot="0" flipH="0" flipV="0">
            <a:off x="292354" y="196102"/>
            <a:ext cx="609600" cy="712691"/>
          </a:xfrm>
          <a:prstGeom prst="rect">
            <a:avLst/>
          </a:pr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8" name="标题 1"/>
          <p:cNvSpPr txBox="1"/>
          <p:nvPr/>
        </p:nvSpPr>
        <p:spPr>
          <a:xfrm rot="0" flipH="0" flipV="0">
            <a:off x="635794" y="591391"/>
            <a:ext cx="555420" cy="459581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9" name="标题 1"/>
          <p:cNvSpPr txBox="1"/>
          <p:nvPr/>
        </p:nvSpPr>
        <p:spPr>
          <a:xfrm rot="0" flipH="0" flipV="0">
            <a:off x="735806" y="618230"/>
            <a:ext cx="10147300" cy="4191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kumimoji="1" lang="en-US" altLang="zh-CN" sz="3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某中学的手机管理规定</a:t>
            </a:r>
            <a:endParaRPr kumimoji="1" lang="zh-CN" altLang="en-US"/>
          </a:p>
        </p:txBody>
      </p:sp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62000">
              <a:schemeClr val="accent2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0" y="3624856"/>
            <a:ext cx="12192000" cy="3233144"/>
          </a:xfrm>
          <a:custGeom>
            <a:avLst/>
            <a:gdLst>
              <a:gd name="connsiteX0" fmla="*/ 9375494 w 12192000"/>
              <a:gd name="connsiteY0" fmla="*/ 209 h 3233144"/>
              <a:gd name="connsiteX1" fmla="*/ 12192000 w 12192000"/>
              <a:gd name="connsiteY1" fmla="*/ 327194 h 3233144"/>
              <a:gd name="connsiteX2" fmla="*/ 12192000 w 12192000"/>
              <a:gd name="connsiteY2" fmla="*/ 3233144 h 3233144"/>
              <a:gd name="connsiteX3" fmla="*/ 0 w 12192000"/>
              <a:gd name="connsiteY3" fmla="*/ 3233144 h 3233144"/>
              <a:gd name="connsiteX4" fmla="*/ 0 w 12192000"/>
              <a:gd name="connsiteY4" fmla="*/ 327194 h 3233144"/>
              <a:gd name="connsiteX5" fmla="*/ 2731625 w 12192000"/>
              <a:gd name="connsiteY5" fmla="*/ 486346 h 3233144"/>
              <a:gd name="connsiteX6" fmla="*/ 9375494 w 12192000"/>
              <a:gd name="connsiteY6" fmla="*/ 209 h 3233144"/>
            </a:gdLst>
            <a:rect l="l" t="t" r="r" b="b"/>
            <a:pathLst>
              <a:path w="12192000" h="3233144">
                <a:moveTo>
                  <a:pt x="9375494" y="209"/>
                </a:moveTo>
                <a:cubicBezTo>
                  <a:pt x="10349053" y="12748"/>
                  <a:pt x="11484659" y="71586"/>
                  <a:pt x="12192000" y="327194"/>
                </a:cubicBezTo>
                <a:lnTo>
                  <a:pt x="12192000" y="3233144"/>
                </a:lnTo>
                <a:lnTo>
                  <a:pt x="0" y="3233144"/>
                </a:lnTo>
                <a:lnTo>
                  <a:pt x="0" y="327194"/>
                </a:lnTo>
                <a:cubicBezTo>
                  <a:pt x="910542" y="418826"/>
                  <a:pt x="740779" y="428473"/>
                  <a:pt x="2731625" y="486346"/>
                </a:cubicBezTo>
                <a:cubicBezTo>
                  <a:pt x="4722471" y="544219"/>
                  <a:pt x="8401935" y="-12330"/>
                  <a:pt x="9375494" y="209"/>
                </a:cubicBezTo>
                <a:close/>
              </a:path>
            </a:pathLst>
          </a:custGeom>
          <a:gradFill>
            <a:gsLst>
              <a:gs pos="1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2700000" scaled="0"/>
          </a:gradFill>
          <a:ln cap="sq">
            <a:noFill/>
            <a:prstDash val="solid"/>
            <a:miter/>
          </a:ln>
          <a:effectLst>
            <a:outerShdw dist="190500" blurRad="330200" dir="5400000" sx="90000" sy="90000" kx="0" ky="0" algn="t" rotWithShape="0">
              <a:schemeClr val="accent1">
                <a:lumMod val="75000"/>
                <a:alpha val="25000"/>
              </a:schemeClr>
            </a:outerShdw>
          </a:effectLst>
        </p:spPr>
        <p:txBody>
          <a:bodyPr vert="horz" wrap="square" lIns="45720" tIns="22860" rIns="45720" bIns="2286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0" y="3416393"/>
            <a:ext cx="12192000" cy="617887"/>
          </a:xfrm>
          <a:custGeom>
            <a:avLst/>
            <a:gdLst>
              <a:gd name="connsiteX0" fmla="*/ 9375494 w 12192000"/>
              <a:gd name="connsiteY0" fmla="*/ 209 h 617887"/>
              <a:gd name="connsiteX1" fmla="*/ 12192000 w 12192000"/>
              <a:gd name="connsiteY1" fmla="*/ 454514 h 617887"/>
              <a:gd name="connsiteX2" fmla="*/ 9375494 w 12192000"/>
              <a:gd name="connsiteY2" fmla="*/ 127529 h 617887"/>
              <a:gd name="connsiteX3" fmla="*/ 2731625 w 12192000"/>
              <a:gd name="connsiteY3" fmla="*/ 613666 h 617887"/>
              <a:gd name="connsiteX4" fmla="*/ 0 w 12192000"/>
              <a:gd name="connsiteY4" fmla="*/ 454514 h 617887"/>
              <a:gd name="connsiteX5" fmla="*/ 2731625 w 12192000"/>
              <a:gd name="connsiteY5" fmla="*/ 486346 h 617887"/>
              <a:gd name="connsiteX6" fmla="*/ 9375494 w 12192000"/>
              <a:gd name="connsiteY6" fmla="*/ 209 h 617887"/>
              <a:gd name="connsiteX7" fmla="*/ 9375494 w 12192000"/>
              <a:gd name="connsiteY7" fmla="*/ 209 h 617887"/>
              <a:gd name="connsiteX8" fmla="*/ 9375494 w 12192000"/>
              <a:gd name="connsiteY8" fmla="*/ 209 h 617887"/>
            </a:gdLst>
            <a:rect l="l" t="t" r="r" b="b"/>
            <a:pathLst>
              <a:path w="12192000" h="617887">
                <a:moveTo>
                  <a:pt x="9375494" y="209"/>
                </a:moveTo>
                <a:cubicBezTo>
                  <a:pt x="10952223" y="-5096"/>
                  <a:pt x="12192000" y="433294"/>
                  <a:pt x="12192000" y="454514"/>
                </a:cubicBezTo>
                <a:cubicBezTo>
                  <a:pt x="10888980" y="165854"/>
                  <a:pt x="10349053" y="140068"/>
                  <a:pt x="9375494" y="127529"/>
                </a:cubicBezTo>
                <a:cubicBezTo>
                  <a:pt x="8401935" y="114990"/>
                  <a:pt x="4722471" y="671539"/>
                  <a:pt x="2731625" y="613666"/>
                </a:cubicBezTo>
                <a:cubicBezTo>
                  <a:pt x="740779" y="555793"/>
                  <a:pt x="910542" y="546146"/>
                  <a:pt x="0" y="454514"/>
                </a:cubicBezTo>
                <a:cubicBezTo>
                  <a:pt x="910542" y="487985"/>
                  <a:pt x="1821083" y="475735"/>
                  <a:pt x="2731625" y="486346"/>
                </a:cubicBezTo>
                <a:cubicBezTo>
                  <a:pt x="4722471" y="544219"/>
                  <a:pt x="8401935" y="-12330"/>
                  <a:pt x="9375494" y="209"/>
                </a:cubicBezTo>
                <a:close/>
              </a:path>
            </a:pathLst>
          </a:cu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960030" y="1721887"/>
            <a:ext cx="4648136" cy="5900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存放处的管理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960031" y="2414557"/>
            <a:ext cx="4648136" cy="11537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某小学尝试设立手机存放处，让学生在校期间将手机统一存放在指定位置，减少学生携带手机的现象。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6432239" y="1483540"/>
            <a:ext cx="4648136" cy="5900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学生自主管理的培养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6432240" y="2176211"/>
            <a:ext cx="4648136" cy="11537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存放处的设立鼓励学生自主管理手机使用，培养了学生的自我管理能力。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3771932" y="4239124"/>
            <a:ext cx="4648136" cy="5900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减少手机丢失风险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3771933" y="4949037"/>
            <a:ext cx="4648136" cy="11537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通过专人负责管理，减少了手机丢失、被盗等问题，同时也带来了新的问题，如隐私保护等。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6432241" y="3586979"/>
            <a:ext cx="242395" cy="242395"/>
          </a:xfrm>
          <a:prstGeom prst="ellipse">
            <a:avLst/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518332" y="3673070"/>
            <a:ext cx="70213" cy="70213"/>
          </a:xfrm>
          <a:prstGeom prst="ellipse">
            <a:avLst/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3771934" y="3806322"/>
            <a:ext cx="242395" cy="242395"/>
          </a:xfrm>
          <a:prstGeom prst="ellipse">
            <a:avLst/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3858025" y="3892413"/>
            <a:ext cx="70213" cy="70213"/>
          </a:xfrm>
          <a:prstGeom prst="ellipse">
            <a:avLst/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960032" y="3786791"/>
            <a:ext cx="242395" cy="242395"/>
          </a:xfrm>
          <a:prstGeom prst="ellipse">
            <a:avLst/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1046123" y="3872882"/>
            <a:ext cx="70213" cy="70213"/>
          </a:xfrm>
          <a:prstGeom prst="ellipse">
            <a:avLst/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292354" y="196102"/>
            <a:ext cx="609600" cy="712691"/>
          </a:xfrm>
          <a:prstGeom prst="rect">
            <a:avLst/>
          </a:pr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635794" y="591391"/>
            <a:ext cx="555420" cy="459581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735806" y="618230"/>
            <a:ext cx="10147300" cy="4191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kumimoji="1" lang="en-US" altLang="zh-CN" sz="3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某小学的手机存放处设立</a:t>
            </a:r>
            <a:endParaRPr kumimoji="1" lang="zh-CN" altLang="en-US"/>
          </a:p>
        </p:txBody>
      </p:sp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62000">
              <a:schemeClr val="accent2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682699" y="1380012"/>
            <a:ext cx="3234583" cy="4404100"/>
          </a:xfrm>
          <a:prstGeom prst="roundRect">
            <a:avLst>
              <a:gd name="adj" fmla="val 7576"/>
            </a:avLst>
          </a:prstGeom>
          <a:solidFill>
            <a:schemeClr val="bg1"/>
          </a:solidFill>
          <a:ln w="12700" cap="rnd">
            <a:noFill/>
            <a:round/>
          </a:ln>
          <a:effectLst>
            <a:outerShdw dist="127000" blurRad="254000" dir="0" sx="100000" sy="100000" kx="0" ky="0" algn="ctr" rotWithShape="0">
              <a:schemeClr val="bg1">
                <a:lumMod val="6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730225" y="3620908"/>
            <a:ext cx="3139532" cy="655918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91440" tIns="45720" rIns="91440" bIns="45720" rtlCol="0" anchor="b"/>
          <a:lstStyle/>
          <a:p>
            <a:pPr algn="ctr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代管制度的实施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730225" y="4333376"/>
            <a:ext cx="3139532" cy="1173789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4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某高中引入了手机代管制度，学生在违反手机管理规定时，可将手机交由学校代为保管。</a:t>
            </a:r>
            <a:endParaRPr kumimoji="1" lang="zh-CN" altLang="en-US"/>
          </a:p>
        </p:txBody>
      </p:sp>
      <p:pic>
        <p:nvPicPr>
          <p:cNvPr id="6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10247" t="0" r="10247" b="0"/>
          <a:stretch>
            <a:fillRect/>
          </a:stretch>
        </p:blipFill>
        <p:spPr>
          <a:xfrm rot="0" flipH="0" flipV="0">
            <a:off x="828828" y="1536260"/>
            <a:ext cx="2942325" cy="2074042"/>
          </a:xfrm>
          <a:custGeom>
            <a:avLst/>
            <a:gdLst/>
            <a:rect l="l" t="t" r="r" b="b"/>
            <a:pathLst>
              <a:path w="2942325" h="2074042">
                <a:moveTo>
                  <a:pt x="157129" y="0"/>
                </a:moveTo>
                <a:lnTo>
                  <a:pt x="2785196" y="0"/>
                </a:lnTo>
                <a:cubicBezTo>
                  <a:pt x="2871976" y="0"/>
                  <a:pt x="2942325" y="70349"/>
                  <a:pt x="2942325" y="157129"/>
                </a:cubicBezTo>
                <a:lnTo>
                  <a:pt x="2942325" y="1916913"/>
                </a:lnTo>
                <a:cubicBezTo>
                  <a:pt x="2942325" y="2003693"/>
                  <a:pt x="2871976" y="2074042"/>
                  <a:pt x="2785196" y="2074042"/>
                </a:cubicBezTo>
                <a:lnTo>
                  <a:pt x="157129" y="2074042"/>
                </a:lnTo>
                <a:cubicBezTo>
                  <a:pt x="70349" y="2074042"/>
                  <a:pt x="0" y="2003693"/>
                  <a:pt x="0" y="1916913"/>
                </a:cubicBezTo>
                <a:lnTo>
                  <a:pt x="0" y="157129"/>
                </a:lnTo>
                <a:cubicBezTo>
                  <a:pt x="0" y="70349"/>
                  <a:pt x="70349" y="0"/>
                  <a:pt x="157129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7" name="标题 1"/>
          <p:cNvSpPr txBox="1"/>
          <p:nvPr/>
        </p:nvSpPr>
        <p:spPr>
          <a:xfrm rot="0" flipH="0" flipV="1">
            <a:off x="3443710" y="3259111"/>
            <a:ext cx="642072" cy="617343"/>
          </a:xfrm>
          <a:prstGeom prst="roundRect">
            <a:avLst>
              <a:gd name="adj" fmla="val 11344"/>
            </a:avLst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3624965" y="3438477"/>
            <a:ext cx="279560" cy="258612"/>
          </a:xfrm>
          <a:custGeom>
            <a:avLst/>
            <a:gdLst>
              <a:gd name="connsiteX0" fmla="*/ 56258 w 778320"/>
              <a:gd name="connsiteY0" fmla="*/ 333700 h 720001"/>
              <a:gd name="connsiteX1" fmla="*/ 56258 w 778320"/>
              <a:gd name="connsiteY1" fmla="*/ 627457 h 720001"/>
              <a:gd name="connsiteX2" fmla="*/ 66946 w 778320"/>
              <a:gd name="connsiteY2" fmla="*/ 653054 h 720001"/>
              <a:gd name="connsiteX3" fmla="*/ 92544 w 778320"/>
              <a:gd name="connsiteY3" fmla="*/ 663743 h 720001"/>
              <a:gd name="connsiteX4" fmla="*/ 685683 w 778320"/>
              <a:gd name="connsiteY4" fmla="*/ 663743 h 720001"/>
              <a:gd name="connsiteX5" fmla="*/ 711281 w 778320"/>
              <a:gd name="connsiteY5" fmla="*/ 653054 h 720001"/>
              <a:gd name="connsiteX6" fmla="*/ 721969 w 778320"/>
              <a:gd name="connsiteY6" fmla="*/ 627457 h 720001"/>
              <a:gd name="connsiteX7" fmla="*/ 721969 w 778320"/>
              <a:gd name="connsiteY7" fmla="*/ 333700 h 720001"/>
              <a:gd name="connsiteX8" fmla="*/ 92544 w 778320"/>
              <a:gd name="connsiteY8" fmla="*/ 142049 h 720001"/>
              <a:gd name="connsiteX9" fmla="*/ 56258 w 778320"/>
              <a:gd name="connsiteY9" fmla="*/ 178336 h 720001"/>
              <a:gd name="connsiteX10" fmla="*/ 56258 w 778320"/>
              <a:gd name="connsiteY10" fmla="*/ 277443 h 720001"/>
              <a:gd name="connsiteX11" fmla="*/ 721969 w 778320"/>
              <a:gd name="connsiteY11" fmla="*/ 277443 h 720001"/>
              <a:gd name="connsiteX12" fmla="*/ 721969 w 778320"/>
              <a:gd name="connsiteY12" fmla="*/ 178336 h 720001"/>
              <a:gd name="connsiteX13" fmla="*/ 685683 w 778320"/>
              <a:gd name="connsiteY13" fmla="*/ 142049 h 720001"/>
              <a:gd name="connsiteX14" fmla="*/ 561355 w 778320"/>
              <a:gd name="connsiteY14" fmla="*/ 142049 h 720001"/>
              <a:gd name="connsiteX15" fmla="*/ 561355 w 778320"/>
              <a:gd name="connsiteY15" fmla="*/ 201026 h 720001"/>
              <a:gd name="connsiteX16" fmla="*/ 533226 w 778320"/>
              <a:gd name="connsiteY16" fmla="*/ 229249 h 720001"/>
              <a:gd name="connsiteX17" fmla="*/ 505097 w 778320"/>
              <a:gd name="connsiteY17" fmla="*/ 201120 h 720001"/>
              <a:gd name="connsiteX18" fmla="*/ 505097 w 778320"/>
              <a:gd name="connsiteY18" fmla="*/ 142049 h 720001"/>
              <a:gd name="connsiteX19" fmla="*/ 273129 w 778320"/>
              <a:gd name="connsiteY19" fmla="*/ 142049 h 720001"/>
              <a:gd name="connsiteX20" fmla="*/ 273129 w 778320"/>
              <a:gd name="connsiteY20" fmla="*/ 201026 h 720001"/>
              <a:gd name="connsiteX21" fmla="*/ 245001 w 778320"/>
              <a:gd name="connsiteY21" fmla="*/ 229249 h 720001"/>
              <a:gd name="connsiteX22" fmla="*/ 216872 w 778320"/>
              <a:gd name="connsiteY22" fmla="*/ 201120 h 720001"/>
              <a:gd name="connsiteX23" fmla="*/ 216872 w 778320"/>
              <a:gd name="connsiteY23" fmla="*/ 142049 h 720001"/>
              <a:gd name="connsiteX24" fmla="*/ 245001 w 778320"/>
              <a:gd name="connsiteY24" fmla="*/ 0 h 720001"/>
              <a:gd name="connsiteX25" fmla="*/ 273129 w 778320"/>
              <a:gd name="connsiteY25" fmla="*/ 28129 h 720001"/>
              <a:gd name="connsiteX26" fmla="*/ 273129 w 778320"/>
              <a:gd name="connsiteY26" fmla="*/ 85792 h 720001"/>
              <a:gd name="connsiteX27" fmla="*/ 505097 w 778320"/>
              <a:gd name="connsiteY27" fmla="*/ 85792 h 720001"/>
              <a:gd name="connsiteX28" fmla="*/ 505097 w 778320"/>
              <a:gd name="connsiteY28" fmla="*/ 28129 h 720001"/>
              <a:gd name="connsiteX29" fmla="*/ 533226 w 778320"/>
              <a:gd name="connsiteY29" fmla="*/ 0 h 720001"/>
              <a:gd name="connsiteX30" fmla="*/ 561355 w 778320"/>
              <a:gd name="connsiteY30" fmla="*/ 28129 h 720001"/>
              <a:gd name="connsiteX31" fmla="*/ 561355 w 778320"/>
              <a:gd name="connsiteY31" fmla="*/ 85792 h 720001"/>
              <a:gd name="connsiteX32" fmla="*/ 685683 w 778320"/>
              <a:gd name="connsiteY32" fmla="*/ 85792 h 720001"/>
              <a:gd name="connsiteX33" fmla="*/ 778320 w 778320"/>
              <a:gd name="connsiteY33" fmla="*/ 178336 h 720001"/>
              <a:gd name="connsiteX34" fmla="*/ 778320 w 778320"/>
              <a:gd name="connsiteY34" fmla="*/ 627457 h 720001"/>
              <a:gd name="connsiteX35" fmla="*/ 685777 w 778320"/>
              <a:gd name="connsiteY35" fmla="*/ 720001 h 720001"/>
              <a:gd name="connsiteX36" fmla="*/ 92544 w 778320"/>
              <a:gd name="connsiteY36" fmla="*/ 720001 h 720001"/>
              <a:gd name="connsiteX37" fmla="*/ 0 w 778320"/>
              <a:gd name="connsiteY37" fmla="*/ 627457 h 720001"/>
              <a:gd name="connsiteX38" fmla="*/ 0 w 778320"/>
              <a:gd name="connsiteY38" fmla="*/ 333700 h 720001"/>
              <a:gd name="connsiteX39" fmla="*/ 0 w 778320"/>
              <a:gd name="connsiteY39" fmla="*/ 277443 h 720001"/>
              <a:gd name="connsiteX40" fmla="*/ 0 w 778320"/>
              <a:gd name="connsiteY40" fmla="*/ 178336 h 720001"/>
              <a:gd name="connsiteX41" fmla="*/ 92544 w 778320"/>
              <a:gd name="connsiteY41" fmla="*/ 85792 h 720001"/>
              <a:gd name="connsiteX42" fmla="*/ 216872 w 778320"/>
              <a:gd name="connsiteY42" fmla="*/ 85792 h 720001"/>
              <a:gd name="connsiteX43" fmla="*/ 216872 w 778320"/>
              <a:gd name="connsiteY43" fmla="*/ 28129 h 720001"/>
              <a:gd name="connsiteX44" fmla="*/ 245001 w 778320"/>
              <a:gd name="connsiteY44" fmla="*/ 0 h 720001"/>
            </a:gdLst>
            <a:rect l="l" t="t" r="r" b="b"/>
            <a:pathLst>
              <a:path w="778320" h="720001">
                <a:moveTo>
                  <a:pt x="56258" y="333700"/>
                </a:moveTo>
                <a:lnTo>
                  <a:pt x="56258" y="627457"/>
                </a:lnTo>
                <a:cubicBezTo>
                  <a:pt x="56258" y="637115"/>
                  <a:pt x="60008" y="646116"/>
                  <a:pt x="66946" y="653054"/>
                </a:cubicBezTo>
                <a:cubicBezTo>
                  <a:pt x="73885" y="659899"/>
                  <a:pt x="82980" y="663743"/>
                  <a:pt x="92544" y="663743"/>
                </a:cubicBezTo>
                <a:lnTo>
                  <a:pt x="685683" y="663743"/>
                </a:lnTo>
                <a:cubicBezTo>
                  <a:pt x="695341" y="663743"/>
                  <a:pt x="704342" y="659993"/>
                  <a:pt x="711281" y="653054"/>
                </a:cubicBezTo>
                <a:cubicBezTo>
                  <a:pt x="718125" y="646116"/>
                  <a:pt x="721969" y="637021"/>
                  <a:pt x="721969" y="627457"/>
                </a:cubicBezTo>
                <a:lnTo>
                  <a:pt x="721969" y="333700"/>
                </a:lnTo>
                <a:close/>
                <a:moveTo>
                  <a:pt x="92544" y="142049"/>
                </a:moveTo>
                <a:cubicBezTo>
                  <a:pt x="72478" y="142049"/>
                  <a:pt x="56258" y="158364"/>
                  <a:pt x="56258" y="178336"/>
                </a:cubicBezTo>
                <a:lnTo>
                  <a:pt x="56258" y="277443"/>
                </a:lnTo>
                <a:lnTo>
                  <a:pt x="721969" y="277443"/>
                </a:lnTo>
                <a:lnTo>
                  <a:pt x="721969" y="178336"/>
                </a:lnTo>
                <a:cubicBezTo>
                  <a:pt x="721969" y="158270"/>
                  <a:pt x="705655" y="142049"/>
                  <a:pt x="685683" y="142049"/>
                </a:cubicBezTo>
                <a:lnTo>
                  <a:pt x="561355" y="142049"/>
                </a:lnTo>
                <a:lnTo>
                  <a:pt x="561355" y="201026"/>
                </a:lnTo>
                <a:cubicBezTo>
                  <a:pt x="561355" y="216591"/>
                  <a:pt x="548790" y="229249"/>
                  <a:pt x="533226" y="229249"/>
                </a:cubicBezTo>
                <a:cubicBezTo>
                  <a:pt x="517661" y="229249"/>
                  <a:pt x="505097" y="216685"/>
                  <a:pt x="505097" y="201120"/>
                </a:cubicBezTo>
                <a:lnTo>
                  <a:pt x="505097" y="142049"/>
                </a:lnTo>
                <a:lnTo>
                  <a:pt x="273129" y="142049"/>
                </a:lnTo>
                <a:lnTo>
                  <a:pt x="273129" y="201026"/>
                </a:lnTo>
                <a:cubicBezTo>
                  <a:pt x="273129" y="216591"/>
                  <a:pt x="260565" y="229249"/>
                  <a:pt x="245001" y="229249"/>
                </a:cubicBezTo>
                <a:cubicBezTo>
                  <a:pt x="229436" y="229249"/>
                  <a:pt x="216872" y="216685"/>
                  <a:pt x="216872" y="201120"/>
                </a:cubicBezTo>
                <a:lnTo>
                  <a:pt x="216872" y="142049"/>
                </a:lnTo>
                <a:close/>
                <a:moveTo>
                  <a:pt x="245001" y="0"/>
                </a:moveTo>
                <a:cubicBezTo>
                  <a:pt x="260565" y="0"/>
                  <a:pt x="273129" y="12564"/>
                  <a:pt x="273129" y="28129"/>
                </a:cubicBezTo>
                <a:lnTo>
                  <a:pt x="273129" y="85792"/>
                </a:lnTo>
                <a:lnTo>
                  <a:pt x="505097" y="85792"/>
                </a:lnTo>
                <a:lnTo>
                  <a:pt x="505097" y="28129"/>
                </a:lnTo>
                <a:cubicBezTo>
                  <a:pt x="505097" y="12564"/>
                  <a:pt x="517661" y="0"/>
                  <a:pt x="533226" y="0"/>
                </a:cubicBezTo>
                <a:cubicBezTo>
                  <a:pt x="548790" y="0"/>
                  <a:pt x="561355" y="12564"/>
                  <a:pt x="561355" y="28129"/>
                </a:cubicBezTo>
                <a:lnTo>
                  <a:pt x="561355" y="85792"/>
                </a:lnTo>
                <a:lnTo>
                  <a:pt x="685683" y="85792"/>
                </a:lnTo>
                <a:cubicBezTo>
                  <a:pt x="736784" y="85792"/>
                  <a:pt x="778227" y="127235"/>
                  <a:pt x="778320" y="178336"/>
                </a:cubicBezTo>
                <a:lnTo>
                  <a:pt x="778320" y="627457"/>
                </a:lnTo>
                <a:cubicBezTo>
                  <a:pt x="778320" y="678370"/>
                  <a:pt x="736690" y="720001"/>
                  <a:pt x="685777" y="720001"/>
                </a:cubicBezTo>
                <a:lnTo>
                  <a:pt x="92544" y="720001"/>
                </a:lnTo>
                <a:cubicBezTo>
                  <a:pt x="41631" y="720001"/>
                  <a:pt x="0" y="678370"/>
                  <a:pt x="0" y="627457"/>
                </a:cubicBezTo>
                <a:lnTo>
                  <a:pt x="0" y="333700"/>
                </a:lnTo>
                <a:lnTo>
                  <a:pt x="0" y="277443"/>
                </a:lnTo>
                <a:lnTo>
                  <a:pt x="0" y="178336"/>
                </a:lnTo>
                <a:cubicBezTo>
                  <a:pt x="0" y="127235"/>
                  <a:pt x="41443" y="85792"/>
                  <a:pt x="92544" y="85792"/>
                </a:cubicBezTo>
                <a:lnTo>
                  <a:pt x="216872" y="85792"/>
                </a:lnTo>
                <a:lnTo>
                  <a:pt x="216872" y="28129"/>
                </a:lnTo>
                <a:cubicBezTo>
                  <a:pt x="216872" y="12564"/>
                  <a:pt x="229436" y="0"/>
                  <a:pt x="245001" y="0"/>
                </a:cubicBezTo>
                <a:close/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4388110" y="1380012"/>
            <a:ext cx="3234583" cy="4404100"/>
          </a:xfrm>
          <a:prstGeom prst="roundRect">
            <a:avLst>
              <a:gd name="adj" fmla="val 7576"/>
            </a:avLst>
          </a:prstGeom>
          <a:solidFill>
            <a:schemeClr val="bg1"/>
          </a:solidFill>
          <a:ln w="12700" cap="rnd">
            <a:noFill/>
            <a:round/>
          </a:ln>
          <a:effectLst>
            <a:outerShdw dist="127000" blurRad="254000" dir="0" sx="100000" sy="100000" kx="0" ky="0" algn="ctr" rotWithShape="0">
              <a:schemeClr val="bg1">
                <a:lumMod val="6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4435636" y="3620908"/>
            <a:ext cx="3139532" cy="655918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91440" tIns="45720" rIns="91440" bIns="45720" rtlCol="0" anchor="b"/>
          <a:lstStyle/>
          <a:p>
            <a:pPr algn="ctr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学生不满与争议的处理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4435636" y="4333376"/>
            <a:ext cx="3139532" cy="1173789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4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这一制度在一定程度上缓解了手机管理的问题，但也引发了学生不满和争议，需要学校灵活处理。</a:t>
            </a:r>
            <a:endParaRPr kumimoji="1" lang="zh-CN" altLang="en-US"/>
          </a:p>
        </p:txBody>
      </p:sp>
      <p:pic>
        <p:nvPicPr>
          <p:cNvPr id="12" name=""/>
          <p:cNvPicPr>
            <a:picLocks noChangeAspect="1"/>
          </p:cNvPicPr>
          <p:nvPr/>
        </p:nvPicPr>
        <p:blipFill>
          <a:blip r:embed="rId3">
            <a:alphaModFix amt="100000"/>
          </a:blip>
          <a:srcRect l="10247" t="0" r="10247" b="0"/>
          <a:stretch>
            <a:fillRect/>
          </a:stretch>
        </p:blipFill>
        <p:spPr>
          <a:xfrm rot="0" flipH="0" flipV="0">
            <a:off x="4534239" y="1536260"/>
            <a:ext cx="2942325" cy="2074042"/>
          </a:xfrm>
          <a:custGeom>
            <a:avLst/>
            <a:gdLst/>
            <a:rect l="l" t="t" r="r" b="b"/>
            <a:pathLst>
              <a:path w="2942325" h="2074042">
                <a:moveTo>
                  <a:pt x="157129" y="0"/>
                </a:moveTo>
                <a:lnTo>
                  <a:pt x="2785196" y="0"/>
                </a:lnTo>
                <a:cubicBezTo>
                  <a:pt x="2871976" y="0"/>
                  <a:pt x="2942325" y="70349"/>
                  <a:pt x="2942325" y="157129"/>
                </a:cubicBezTo>
                <a:lnTo>
                  <a:pt x="2942325" y="1916913"/>
                </a:lnTo>
                <a:cubicBezTo>
                  <a:pt x="2942325" y="2003693"/>
                  <a:pt x="2871976" y="2074042"/>
                  <a:pt x="2785196" y="2074042"/>
                </a:cubicBezTo>
                <a:lnTo>
                  <a:pt x="157129" y="2074042"/>
                </a:lnTo>
                <a:cubicBezTo>
                  <a:pt x="70349" y="2074042"/>
                  <a:pt x="0" y="2003693"/>
                  <a:pt x="0" y="1916913"/>
                </a:cubicBezTo>
                <a:lnTo>
                  <a:pt x="0" y="157129"/>
                </a:lnTo>
                <a:cubicBezTo>
                  <a:pt x="0" y="70349"/>
                  <a:pt x="70349" y="0"/>
                  <a:pt x="157129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3" name="标题 1"/>
          <p:cNvSpPr txBox="1"/>
          <p:nvPr/>
        </p:nvSpPr>
        <p:spPr>
          <a:xfrm rot="0" flipH="0" flipV="1">
            <a:off x="7149119" y="3259111"/>
            <a:ext cx="642072" cy="617343"/>
          </a:xfrm>
          <a:prstGeom prst="roundRect">
            <a:avLst>
              <a:gd name="adj" fmla="val 11344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7330374" y="3438477"/>
            <a:ext cx="279560" cy="258612"/>
          </a:xfrm>
          <a:custGeom>
            <a:avLst/>
            <a:gdLst>
              <a:gd name="connsiteX0" fmla="*/ 56258 w 778320"/>
              <a:gd name="connsiteY0" fmla="*/ 333700 h 720001"/>
              <a:gd name="connsiteX1" fmla="*/ 56258 w 778320"/>
              <a:gd name="connsiteY1" fmla="*/ 627457 h 720001"/>
              <a:gd name="connsiteX2" fmla="*/ 66946 w 778320"/>
              <a:gd name="connsiteY2" fmla="*/ 653054 h 720001"/>
              <a:gd name="connsiteX3" fmla="*/ 92544 w 778320"/>
              <a:gd name="connsiteY3" fmla="*/ 663743 h 720001"/>
              <a:gd name="connsiteX4" fmla="*/ 685683 w 778320"/>
              <a:gd name="connsiteY4" fmla="*/ 663743 h 720001"/>
              <a:gd name="connsiteX5" fmla="*/ 711281 w 778320"/>
              <a:gd name="connsiteY5" fmla="*/ 653054 h 720001"/>
              <a:gd name="connsiteX6" fmla="*/ 721969 w 778320"/>
              <a:gd name="connsiteY6" fmla="*/ 627457 h 720001"/>
              <a:gd name="connsiteX7" fmla="*/ 721969 w 778320"/>
              <a:gd name="connsiteY7" fmla="*/ 333700 h 720001"/>
              <a:gd name="connsiteX8" fmla="*/ 92544 w 778320"/>
              <a:gd name="connsiteY8" fmla="*/ 142049 h 720001"/>
              <a:gd name="connsiteX9" fmla="*/ 56258 w 778320"/>
              <a:gd name="connsiteY9" fmla="*/ 178336 h 720001"/>
              <a:gd name="connsiteX10" fmla="*/ 56258 w 778320"/>
              <a:gd name="connsiteY10" fmla="*/ 277443 h 720001"/>
              <a:gd name="connsiteX11" fmla="*/ 721969 w 778320"/>
              <a:gd name="connsiteY11" fmla="*/ 277443 h 720001"/>
              <a:gd name="connsiteX12" fmla="*/ 721969 w 778320"/>
              <a:gd name="connsiteY12" fmla="*/ 178336 h 720001"/>
              <a:gd name="connsiteX13" fmla="*/ 685683 w 778320"/>
              <a:gd name="connsiteY13" fmla="*/ 142049 h 720001"/>
              <a:gd name="connsiteX14" fmla="*/ 561355 w 778320"/>
              <a:gd name="connsiteY14" fmla="*/ 142049 h 720001"/>
              <a:gd name="connsiteX15" fmla="*/ 561355 w 778320"/>
              <a:gd name="connsiteY15" fmla="*/ 201026 h 720001"/>
              <a:gd name="connsiteX16" fmla="*/ 533226 w 778320"/>
              <a:gd name="connsiteY16" fmla="*/ 229249 h 720001"/>
              <a:gd name="connsiteX17" fmla="*/ 505097 w 778320"/>
              <a:gd name="connsiteY17" fmla="*/ 201120 h 720001"/>
              <a:gd name="connsiteX18" fmla="*/ 505097 w 778320"/>
              <a:gd name="connsiteY18" fmla="*/ 142049 h 720001"/>
              <a:gd name="connsiteX19" fmla="*/ 273129 w 778320"/>
              <a:gd name="connsiteY19" fmla="*/ 142049 h 720001"/>
              <a:gd name="connsiteX20" fmla="*/ 273129 w 778320"/>
              <a:gd name="connsiteY20" fmla="*/ 201026 h 720001"/>
              <a:gd name="connsiteX21" fmla="*/ 245001 w 778320"/>
              <a:gd name="connsiteY21" fmla="*/ 229249 h 720001"/>
              <a:gd name="connsiteX22" fmla="*/ 216872 w 778320"/>
              <a:gd name="connsiteY22" fmla="*/ 201120 h 720001"/>
              <a:gd name="connsiteX23" fmla="*/ 216872 w 778320"/>
              <a:gd name="connsiteY23" fmla="*/ 142049 h 720001"/>
              <a:gd name="connsiteX24" fmla="*/ 245001 w 778320"/>
              <a:gd name="connsiteY24" fmla="*/ 0 h 720001"/>
              <a:gd name="connsiteX25" fmla="*/ 273129 w 778320"/>
              <a:gd name="connsiteY25" fmla="*/ 28129 h 720001"/>
              <a:gd name="connsiteX26" fmla="*/ 273129 w 778320"/>
              <a:gd name="connsiteY26" fmla="*/ 85792 h 720001"/>
              <a:gd name="connsiteX27" fmla="*/ 505097 w 778320"/>
              <a:gd name="connsiteY27" fmla="*/ 85792 h 720001"/>
              <a:gd name="connsiteX28" fmla="*/ 505097 w 778320"/>
              <a:gd name="connsiteY28" fmla="*/ 28129 h 720001"/>
              <a:gd name="connsiteX29" fmla="*/ 533226 w 778320"/>
              <a:gd name="connsiteY29" fmla="*/ 0 h 720001"/>
              <a:gd name="connsiteX30" fmla="*/ 561355 w 778320"/>
              <a:gd name="connsiteY30" fmla="*/ 28129 h 720001"/>
              <a:gd name="connsiteX31" fmla="*/ 561355 w 778320"/>
              <a:gd name="connsiteY31" fmla="*/ 85792 h 720001"/>
              <a:gd name="connsiteX32" fmla="*/ 685683 w 778320"/>
              <a:gd name="connsiteY32" fmla="*/ 85792 h 720001"/>
              <a:gd name="connsiteX33" fmla="*/ 778320 w 778320"/>
              <a:gd name="connsiteY33" fmla="*/ 178336 h 720001"/>
              <a:gd name="connsiteX34" fmla="*/ 778320 w 778320"/>
              <a:gd name="connsiteY34" fmla="*/ 627457 h 720001"/>
              <a:gd name="connsiteX35" fmla="*/ 685777 w 778320"/>
              <a:gd name="connsiteY35" fmla="*/ 720001 h 720001"/>
              <a:gd name="connsiteX36" fmla="*/ 92544 w 778320"/>
              <a:gd name="connsiteY36" fmla="*/ 720001 h 720001"/>
              <a:gd name="connsiteX37" fmla="*/ 0 w 778320"/>
              <a:gd name="connsiteY37" fmla="*/ 627457 h 720001"/>
              <a:gd name="connsiteX38" fmla="*/ 0 w 778320"/>
              <a:gd name="connsiteY38" fmla="*/ 333700 h 720001"/>
              <a:gd name="connsiteX39" fmla="*/ 0 w 778320"/>
              <a:gd name="connsiteY39" fmla="*/ 277443 h 720001"/>
              <a:gd name="connsiteX40" fmla="*/ 0 w 778320"/>
              <a:gd name="connsiteY40" fmla="*/ 178336 h 720001"/>
              <a:gd name="connsiteX41" fmla="*/ 92544 w 778320"/>
              <a:gd name="connsiteY41" fmla="*/ 85792 h 720001"/>
              <a:gd name="connsiteX42" fmla="*/ 216872 w 778320"/>
              <a:gd name="connsiteY42" fmla="*/ 85792 h 720001"/>
              <a:gd name="connsiteX43" fmla="*/ 216872 w 778320"/>
              <a:gd name="connsiteY43" fmla="*/ 28129 h 720001"/>
              <a:gd name="connsiteX44" fmla="*/ 245001 w 778320"/>
              <a:gd name="connsiteY44" fmla="*/ 0 h 720001"/>
            </a:gdLst>
            <a:rect l="l" t="t" r="r" b="b"/>
            <a:pathLst>
              <a:path w="778320" h="720001">
                <a:moveTo>
                  <a:pt x="56258" y="333700"/>
                </a:moveTo>
                <a:lnTo>
                  <a:pt x="56258" y="627457"/>
                </a:lnTo>
                <a:cubicBezTo>
                  <a:pt x="56258" y="637115"/>
                  <a:pt x="60008" y="646116"/>
                  <a:pt x="66946" y="653054"/>
                </a:cubicBezTo>
                <a:cubicBezTo>
                  <a:pt x="73885" y="659899"/>
                  <a:pt x="82980" y="663743"/>
                  <a:pt x="92544" y="663743"/>
                </a:cubicBezTo>
                <a:lnTo>
                  <a:pt x="685683" y="663743"/>
                </a:lnTo>
                <a:cubicBezTo>
                  <a:pt x="695341" y="663743"/>
                  <a:pt x="704342" y="659993"/>
                  <a:pt x="711281" y="653054"/>
                </a:cubicBezTo>
                <a:cubicBezTo>
                  <a:pt x="718125" y="646116"/>
                  <a:pt x="721969" y="637021"/>
                  <a:pt x="721969" y="627457"/>
                </a:cubicBezTo>
                <a:lnTo>
                  <a:pt x="721969" y="333700"/>
                </a:lnTo>
                <a:close/>
                <a:moveTo>
                  <a:pt x="92544" y="142049"/>
                </a:moveTo>
                <a:cubicBezTo>
                  <a:pt x="72478" y="142049"/>
                  <a:pt x="56258" y="158364"/>
                  <a:pt x="56258" y="178336"/>
                </a:cubicBezTo>
                <a:lnTo>
                  <a:pt x="56258" y="277443"/>
                </a:lnTo>
                <a:lnTo>
                  <a:pt x="721969" y="277443"/>
                </a:lnTo>
                <a:lnTo>
                  <a:pt x="721969" y="178336"/>
                </a:lnTo>
                <a:cubicBezTo>
                  <a:pt x="721969" y="158270"/>
                  <a:pt x="705655" y="142049"/>
                  <a:pt x="685683" y="142049"/>
                </a:cubicBezTo>
                <a:lnTo>
                  <a:pt x="561355" y="142049"/>
                </a:lnTo>
                <a:lnTo>
                  <a:pt x="561355" y="201026"/>
                </a:lnTo>
                <a:cubicBezTo>
                  <a:pt x="561355" y="216591"/>
                  <a:pt x="548790" y="229249"/>
                  <a:pt x="533226" y="229249"/>
                </a:cubicBezTo>
                <a:cubicBezTo>
                  <a:pt x="517661" y="229249"/>
                  <a:pt x="505097" y="216685"/>
                  <a:pt x="505097" y="201120"/>
                </a:cubicBezTo>
                <a:lnTo>
                  <a:pt x="505097" y="142049"/>
                </a:lnTo>
                <a:lnTo>
                  <a:pt x="273129" y="142049"/>
                </a:lnTo>
                <a:lnTo>
                  <a:pt x="273129" y="201026"/>
                </a:lnTo>
                <a:cubicBezTo>
                  <a:pt x="273129" y="216591"/>
                  <a:pt x="260565" y="229249"/>
                  <a:pt x="245001" y="229249"/>
                </a:cubicBezTo>
                <a:cubicBezTo>
                  <a:pt x="229436" y="229249"/>
                  <a:pt x="216872" y="216685"/>
                  <a:pt x="216872" y="201120"/>
                </a:cubicBezTo>
                <a:lnTo>
                  <a:pt x="216872" y="142049"/>
                </a:lnTo>
                <a:close/>
                <a:moveTo>
                  <a:pt x="245001" y="0"/>
                </a:moveTo>
                <a:cubicBezTo>
                  <a:pt x="260565" y="0"/>
                  <a:pt x="273129" y="12564"/>
                  <a:pt x="273129" y="28129"/>
                </a:cubicBezTo>
                <a:lnTo>
                  <a:pt x="273129" y="85792"/>
                </a:lnTo>
                <a:lnTo>
                  <a:pt x="505097" y="85792"/>
                </a:lnTo>
                <a:lnTo>
                  <a:pt x="505097" y="28129"/>
                </a:lnTo>
                <a:cubicBezTo>
                  <a:pt x="505097" y="12564"/>
                  <a:pt x="517661" y="0"/>
                  <a:pt x="533226" y="0"/>
                </a:cubicBezTo>
                <a:cubicBezTo>
                  <a:pt x="548790" y="0"/>
                  <a:pt x="561355" y="12564"/>
                  <a:pt x="561355" y="28129"/>
                </a:cubicBezTo>
                <a:lnTo>
                  <a:pt x="561355" y="85792"/>
                </a:lnTo>
                <a:lnTo>
                  <a:pt x="685683" y="85792"/>
                </a:lnTo>
                <a:cubicBezTo>
                  <a:pt x="736784" y="85792"/>
                  <a:pt x="778227" y="127235"/>
                  <a:pt x="778320" y="178336"/>
                </a:cubicBezTo>
                <a:lnTo>
                  <a:pt x="778320" y="627457"/>
                </a:lnTo>
                <a:cubicBezTo>
                  <a:pt x="778320" y="678370"/>
                  <a:pt x="736690" y="720001"/>
                  <a:pt x="685777" y="720001"/>
                </a:cubicBezTo>
                <a:lnTo>
                  <a:pt x="92544" y="720001"/>
                </a:lnTo>
                <a:cubicBezTo>
                  <a:pt x="41631" y="720001"/>
                  <a:pt x="0" y="678370"/>
                  <a:pt x="0" y="627457"/>
                </a:cubicBezTo>
                <a:lnTo>
                  <a:pt x="0" y="333700"/>
                </a:lnTo>
                <a:lnTo>
                  <a:pt x="0" y="277443"/>
                </a:lnTo>
                <a:lnTo>
                  <a:pt x="0" y="178336"/>
                </a:lnTo>
                <a:cubicBezTo>
                  <a:pt x="0" y="127235"/>
                  <a:pt x="41443" y="85792"/>
                  <a:pt x="92544" y="85792"/>
                </a:cubicBezTo>
                <a:lnTo>
                  <a:pt x="216872" y="85792"/>
                </a:lnTo>
                <a:lnTo>
                  <a:pt x="216872" y="28129"/>
                </a:lnTo>
                <a:cubicBezTo>
                  <a:pt x="216872" y="12564"/>
                  <a:pt x="229436" y="0"/>
                  <a:pt x="245001" y="0"/>
                </a:cubicBezTo>
                <a:close/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8093519" y="1380012"/>
            <a:ext cx="3234583" cy="4404100"/>
          </a:xfrm>
          <a:prstGeom prst="roundRect">
            <a:avLst>
              <a:gd name="adj" fmla="val 7576"/>
            </a:avLst>
          </a:prstGeom>
          <a:solidFill>
            <a:schemeClr val="bg1"/>
          </a:solidFill>
          <a:ln w="12700" cap="rnd">
            <a:noFill/>
            <a:round/>
          </a:ln>
          <a:effectLst>
            <a:outerShdw dist="127000" blurRad="254000" dir="0" sx="100000" sy="100000" kx="0" ky="0" algn="ctr" rotWithShape="0">
              <a:schemeClr val="bg1">
                <a:lumMod val="6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8141045" y="3620908"/>
            <a:ext cx="3139532" cy="655918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91440" tIns="45720" rIns="91440" bIns="45720" rtlCol="0" anchor="b"/>
          <a:lstStyle/>
          <a:p>
            <a:pPr algn="ctr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家长参与监督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8141045" y="4333376"/>
            <a:ext cx="3139532" cy="1173789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4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学校积极与家长沟通，让家长参与到学生的手机管理中来，共同制定家庭规矩，共同管理孩子的手机使用。</a:t>
            </a:r>
            <a:endParaRPr kumimoji="1" lang="zh-CN" altLang="en-US"/>
          </a:p>
        </p:txBody>
      </p:sp>
      <p:pic>
        <p:nvPicPr>
          <p:cNvPr id="18" name=""/>
          <p:cNvPicPr>
            <a:picLocks noChangeAspect="1"/>
          </p:cNvPicPr>
          <p:nvPr/>
        </p:nvPicPr>
        <p:blipFill>
          <a:blip r:embed="rId4">
            <a:alphaModFix amt="100000"/>
          </a:blip>
          <a:srcRect l="10247" t="0" r="10247" b="0"/>
          <a:stretch>
            <a:fillRect/>
          </a:stretch>
        </p:blipFill>
        <p:spPr>
          <a:xfrm rot="0" flipH="0" flipV="0">
            <a:off x="8239648" y="1536260"/>
            <a:ext cx="2942325" cy="2074042"/>
          </a:xfrm>
          <a:custGeom>
            <a:avLst/>
            <a:gdLst/>
            <a:rect l="l" t="t" r="r" b="b"/>
            <a:pathLst>
              <a:path w="2942325" h="2074042">
                <a:moveTo>
                  <a:pt x="157129" y="0"/>
                </a:moveTo>
                <a:lnTo>
                  <a:pt x="2785196" y="0"/>
                </a:lnTo>
                <a:cubicBezTo>
                  <a:pt x="2871976" y="0"/>
                  <a:pt x="2942325" y="70349"/>
                  <a:pt x="2942325" y="157129"/>
                </a:cubicBezTo>
                <a:lnTo>
                  <a:pt x="2942325" y="1916913"/>
                </a:lnTo>
                <a:cubicBezTo>
                  <a:pt x="2942325" y="2003693"/>
                  <a:pt x="2871976" y="2074042"/>
                  <a:pt x="2785196" y="2074042"/>
                </a:cubicBezTo>
                <a:lnTo>
                  <a:pt x="157129" y="2074042"/>
                </a:lnTo>
                <a:cubicBezTo>
                  <a:pt x="70349" y="2074042"/>
                  <a:pt x="0" y="2003693"/>
                  <a:pt x="0" y="1916913"/>
                </a:cubicBezTo>
                <a:lnTo>
                  <a:pt x="0" y="157129"/>
                </a:lnTo>
                <a:cubicBezTo>
                  <a:pt x="0" y="70349"/>
                  <a:pt x="70349" y="0"/>
                  <a:pt x="157129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9" name="标题 1"/>
          <p:cNvSpPr txBox="1"/>
          <p:nvPr/>
        </p:nvSpPr>
        <p:spPr>
          <a:xfrm rot="0" flipH="0" flipV="1">
            <a:off x="10854529" y="3259111"/>
            <a:ext cx="642072" cy="617343"/>
          </a:xfrm>
          <a:prstGeom prst="roundRect">
            <a:avLst>
              <a:gd name="adj" fmla="val 11344"/>
            </a:avLst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11035784" y="3438477"/>
            <a:ext cx="279560" cy="258612"/>
          </a:xfrm>
          <a:custGeom>
            <a:avLst/>
            <a:gdLst>
              <a:gd name="connsiteX0" fmla="*/ 56258 w 778320"/>
              <a:gd name="connsiteY0" fmla="*/ 333700 h 720001"/>
              <a:gd name="connsiteX1" fmla="*/ 56258 w 778320"/>
              <a:gd name="connsiteY1" fmla="*/ 627457 h 720001"/>
              <a:gd name="connsiteX2" fmla="*/ 66946 w 778320"/>
              <a:gd name="connsiteY2" fmla="*/ 653054 h 720001"/>
              <a:gd name="connsiteX3" fmla="*/ 92544 w 778320"/>
              <a:gd name="connsiteY3" fmla="*/ 663743 h 720001"/>
              <a:gd name="connsiteX4" fmla="*/ 685683 w 778320"/>
              <a:gd name="connsiteY4" fmla="*/ 663743 h 720001"/>
              <a:gd name="connsiteX5" fmla="*/ 711281 w 778320"/>
              <a:gd name="connsiteY5" fmla="*/ 653054 h 720001"/>
              <a:gd name="connsiteX6" fmla="*/ 721969 w 778320"/>
              <a:gd name="connsiteY6" fmla="*/ 627457 h 720001"/>
              <a:gd name="connsiteX7" fmla="*/ 721969 w 778320"/>
              <a:gd name="connsiteY7" fmla="*/ 333700 h 720001"/>
              <a:gd name="connsiteX8" fmla="*/ 92544 w 778320"/>
              <a:gd name="connsiteY8" fmla="*/ 142049 h 720001"/>
              <a:gd name="connsiteX9" fmla="*/ 56258 w 778320"/>
              <a:gd name="connsiteY9" fmla="*/ 178336 h 720001"/>
              <a:gd name="connsiteX10" fmla="*/ 56258 w 778320"/>
              <a:gd name="connsiteY10" fmla="*/ 277443 h 720001"/>
              <a:gd name="connsiteX11" fmla="*/ 721969 w 778320"/>
              <a:gd name="connsiteY11" fmla="*/ 277443 h 720001"/>
              <a:gd name="connsiteX12" fmla="*/ 721969 w 778320"/>
              <a:gd name="connsiteY12" fmla="*/ 178336 h 720001"/>
              <a:gd name="connsiteX13" fmla="*/ 685683 w 778320"/>
              <a:gd name="connsiteY13" fmla="*/ 142049 h 720001"/>
              <a:gd name="connsiteX14" fmla="*/ 561355 w 778320"/>
              <a:gd name="connsiteY14" fmla="*/ 142049 h 720001"/>
              <a:gd name="connsiteX15" fmla="*/ 561355 w 778320"/>
              <a:gd name="connsiteY15" fmla="*/ 201026 h 720001"/>
              <a:gd name="connsiteX16" fmla="*/ 533226 w 778320"/>
              <a:gd name="connsiteY16" fmla="*/ 229249 h 720001"/>
              <a:gd name="connsiteX17" fmla="*/ 505097 w 778320"/>
              <a:gd name="connsiteY17" fmla="*/ 201120 h 720001"/>
              <a:gd name="connsiteX18" fmla="*/ 505097 w 778320"/>
              <a:gd name="connsiteY18" fmla="*/ 142049 h 720001"/>
              <a:gd name="connsiteX19" fmla="*/ 273129 w 778320"/>
              <a:gd name="connsiteY19" fmla="*/ 142049 h 720001"/>
              <a:gd name="connsiteX20" fmla="*/ 273129 w 778320"/>
              <a:gd name="connsiteY20" fmla="*/ 201026 h 720001"/>
              <a:gd name="connsiteX21" fmla="*/ 245001 w 778320"/>
              <a:gd name="connsiteY21" fmla="*/ 229249 h 720001"/>
              <a:gd name="connsiteX22" fmla="*/ 216872 w 778320"/>
              <a:gd name="connsiteY22" fmla="*/ 201120 h 720001"/>
              <a:gd name="connsiteX23" fmla="*/ 216872 w 778320"/>
              <a:gd name="connsiteY23" fmla="*/ 142049 h 720001"/>
              <a:gd name="connsiteX24" fmla="*/ 245001 w 778320"/>
              <a:gd name="connsiteY24" fmla="*/ 0 h 720001"/>
              <a:gd name="connsiteX25" fmla="*/ 273129 w 778320"/>
              <a:gd name="connsiteY25" fmla="*/ 28129 h 720001"/>
              <a:gd name="connsiteX26" fmla="*/ 273129 w 778320"/>
              <a:gd name="connsiteY26" fmla="*/ 85792 h 720001"/>
              <a:gd name="connsiteX27" fmla="*/ 505097 w 778320"/>
              <a:gd name="connsiteY27" fmla="*/ 85792 h 720001"/>
              <a:gd name="connsiteX28" fmla="*/ 505097 w 778320"/>
              <a:gd name="connsiteY28" fmla="*/ 28129 h 720001"/>
              <a:gd name="connsiteX29" fmla="*/ 533226 w 778320"/>
              <a:gd name="connsiteY29" fmla="*/ 0 h 720001"/>
              <a:gd name="connsiteX30" fmla="*/ 561355 w 778320"/>
              <a:gd name="connsiteY30" fmla="*/ 28129 h 720001"/>
              <a:gd name="connsiteX31" fmla="*/ 561355 w 778320"/>
              <a:gd name="connsiteY31" fmla="*/ 85792 h 720001"/>
              <a:gd name="connsiteX32" fmla="*/ 685683 w 778320"/>
              <a:gd name="connsiteY32" fmla="*/ 85792 h 720001"/>
              <a:gd name="connsiteX33" fmla="*/ 778320 w 778320"/>
              <a:gd name="connsiteY33" fmla="*/ 178336 h 720001"/>
              <a:gd name="connsiteX34" fmla="*/ 778320 w 778320"/>
              <a:gd name="connsiteY34" fmla="*/ 627457 h 720001"/>
              <a:gd name="connsiteX35" fmla="*/ 685777 w 778320"/>
              <a:gd name="connsiteY35" fmla="*/ 720001 h 720001"/>
              <a:gd name="connsiteX36" fmla="*/ 92544 w 778320"/>
              <a:gd name="connsiteY36" fmla="*/ 720001 h 720001"/>
              <a:gd name="connsiteX37" fmla="*/ 0 w 778320"/>
              <a:gd name="connsiteY37" fmla="*/ 627457 h 720001"/>
              <a:gd name="connsiteX38" fmla="*/ 0 w 778320"/>
              <a:gd name="connsiteY38" fmla="*/ 333700 h 720001"/>
              <a:gd name="connsiteX39" fmla="*/ 0 w 778320"/>
              <a:gd name="connsiteY39" fmla="*/ 277443 h 720001"/>
              <a:gd name="connsiteX40" fmla="*/ 0 w 778320"/>
              <a:gd name="connsiteY40" fmla="*/ 178336 h 720001"/>
              <a:gd name="connsiteX41" fmla="*/ 92544 w 778320"/>
              <a:gd name="connsiteY41" fmla="*/ 85792 h 720001"/>
              <a:gd name="connsiteX42" fmla="*/ 216872 w 778320"/>
              <a:gd name="connsiteY42" fmla="*/ 85792 h 720001"/>
              <a:gd name="connsiteX43" fmla="*/ 216872 w 778320"/>
              <a:gd name="connsiteY43" fmla="*/ 28129 h 720001"/>
              <a:gd name="connsiteX44" fmla="*/ 245001 w 778320"/>
              <a:gd name="connsiteY44" fmla="*/ 0 h 720001"/>
            </a:gdLst>
            <a:rect l="l" t="t" r="r" b="b"/>
            <a:pathLst>
              <a:path w="778320" h="720001">
                <a:moveTo>
                  <a:pt x="56258" y="333700"/>
                </a:moveTo>
                <a:lnTo>
                  <a:pt x="56258" y="627457"/>
                </a:lnTo>
                <a:cubicBezTo>
                  <a:pt x="56258" y="637115"/>
                  <a:pt x="60008" y="646116"/>
                  <a:pt x="66946" y="653054"/>
                </a:cubicBezTo>
                <a:cubicBezTo>
                  <a:pt x="73885" y="659899"/>
                  <a:pt x="82980" y="663743"/>
                  <a:pt x="92544" y="663743"/>
                </a:cubicBezTo>
                <a:lnTo>
                  <a:pt x="685683" y="663743"/>
                </a:lnTo>
                <a:cubicBezTo>
                  <a:pt x="695341" y="663743"/>
                  <a:pt x="704342" y="659993"/>
                  <a:pt x="711281" y="653054"/>
                </a:cubicBezTo>
                <a:cubicBezTo>
                  <a:pt x="718125" y="646116"/>
                  <a:pt x="721969" y="637021"/>
                  <a:pt x="721969" y="627457"/>
                </a:cubicBezTo>
                <a:lnTo>
                  <a:pt x="721969" y="333700"/>
                </a:lnTo>
                <a:close/>
                <a:moveTo>
                  <a:pt x="92544" y="142049"/>
                </a:moveTo>
                <a:cubicBezTo>
                  <a:pt x="72478" y="142049"/>
                  <a:pt x="56258" y="158364"/>
                  <a:pt x="56258" y="178336"/>
                </a:cubicBezTo>
                <a:lnTo>
                  <a:pt x="56258" y="277443"/>
                </a:lnTo>
                <a:lnTo>
                  <a:pt x="721969" y="277443"/>
                </a:lnTo>
                <a:lnTo>
                  <a:pt x="721969" y="178336"/>
                </a:lnTo>
                <a:cubicBezTo>
                  <a:pt x="721969" y="158270"/>
                  <a:pt x="705655" y="142049"/>
                  <a:pt x="685683" y="142049"/>
                </a:cubicBezTo>
                <a:lnTo>
                  <a:pt x="561355" y="142049"/>
                </a:lnTo>
                <a:lnTo>
                  <a:pt x="561355" y="201026"/>
                </a:lnTo>
                <a:cubicBezTo>
                  <a:pt x="561355" y="216591"/>
                  <a:pt x="548790" y="229249"/>
                  <a:pt x="533226" y="229249"/>
                </a:cubicBezTo>
                <a:cubicBezTo>
                  <a:pt x="517661" y="229249"/>
                  <a:pt x="505097" y="216685"/>
                  <a:pt x="505097" y="201120"/>
                </a:cubicBezTo>
                <a:lnTo>
                  <a:pt x="505097" y="142049"/>
                </a:lnTo>
                <a:lnTo>
                  <a:pt x="273129" y="142049"/>
                </a:lnTo>
                <a:lnTo>
                  <a:pt x="273129" y="201026"/>
                </a:lnTo>
                <a:cubicBezTo>
                  <a:pt x="273129" y="216591"/>
                  <a:pt x="260565" y="229249"/>
                  <a:pt x="245001" y="229249"/>
                </a:cubicBezTo>
                <a:cubicBezTo>
                  <a:pt x="229436" y="229249"/>
                  <a:pt x="216872" y="216685"/>
                  <a:pt x="216872" y="201120"/>
                </a:cubicBezTo>
                <a:lnTo>
                  <a:pt x="216872" y="142049"/>
                </a:lnTo>
                <a:close/>
                <a:moveTo>
                  <a:pt x="245001" y="0"/>
                </a:moveTo>
                <a:cubicBezTo>
                  <a:pt x="260565" y="0"/>
                  <a:pt x="273129" y="12564"/>
                  <a:pt x="273129" y="28129"/>
                </a:cubicBezTo>
                <a:lnTo>
                  <a:pt x="273129" y="85792"/>
                </a:lnTo>
                <a:lnTo>
                  <a:pt x="505097" y="85792"/>
                </a:lnTo>
                <a:lnTo>
                  <a:pt x="505097" y="28129"/>
                </a:lnTo>
                <a:cubicBezTo>
                  <a:pt x="505097" y="12564"/>
                  <a:pt x="517661" y="0"/>
                  <a:pt x="533226" y="0"/>
                </a:cubicBezTo>
                <a:cubicBezTo>
                  <a:pt x="548790" y="0"/>
                  <a:pt x="561355" y="12564"/>
                  <a:pt x="561355" y="28129"/>
                </a:cubicBezTo>
                <a:lnTo>
                  <a:pt x="561355" y="85792"/>
                </a:lnTo>
                <a:lnTo>
                  <a:pt x="685683" y="85792"/>
                </a:lnTo>
                <a:cubicBezTo>
                  <a:pt x="736784" y="85792"/>
                  <a:pt x="778227" y="127235"/>
                  <a:pt x="778320" y="178336"/>
                </a:cubicBezTo>
                <a:lnTo>
                  <a:pt x="778320" y="627457"/>
                </a:lnTo>
                <a:cubicBezTo>
                  <a:pt x="778320" y="678370"/>
                  <a:pt x="736690" y="720001"/>
                  <a:pt x="685777" y="720001"/>
                </a:cubicBezTo>
                <a:lnTo>
                  <a:pt x="92544" y="720001"/>
                </a:lnTo>
                <a:cubicBezTo>
                  <a:pt x="41631" y="720001"/>
                  <a:pt x="0" y="678370"/>
                  <a:pt x="0" y="627457"/>
                </a:cubicBezTo>
                <a:lnTo>
                  <a:pt x="0" y="333700"/>
                </a:lnTo>
                <a:lnTo>
                  <a:pt x="0" y="277443"/>
                </a:lnTo>
                <a:lnTo>
                  <a:pt x="0" y="178336"/>
                </a:lnTo>
                <a:cubicBezTo>
                  <a:pt x="0" y="127235"/>
                  <a:pt x="41443" y="85792"/>
                  <a:pt x="92544" y="85792"/>
                </a:cubicBezTo>
                <a:lnTo>
                  <a:pt x="216872" y="85792"/>
                </a:lnTo>
                <a:lnTo>
                  <a:pt x="216872" y="28129"/>
                </a:lnTo>
                <a:cubicBezTo>
                  <a:pt x="216872" y="12564"/>
                  <a:pt x="229436" y="0"/>
                  <a:pt x="245001" y="0"/>
                </a:cubicBezTo>
                <a:close/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292354" y="196102"/>
            <a:ext cx="609600" cy="712691"/>
          </a:xfrm>
          <a:prstGeom prst="rect">
            <a:avLst/>
          </a:pr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0" flipV="0">
            <a:off x="635794" y="591391"/>
            <a:ext cx="555420" cy="459581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0" flipH="0" flipV="0">
            <a:off x="735806" y="618230"/>
            <a:ext cx="10147300" cy="4191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kumimoji="1" lang="en-US" altLang="zh-CN" sz="3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某高中的手机代管制度</a:t>
            </a:r>
            <a:endParaRPr kumimoji="1" lang="zh-CN" altLang="en-US"/>
          </a:p>
        </p:txBody>
      </p:sp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62000">
              <a:schemeClr val="accent2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1" flipV="0">
            <a:off x="177797" y="1223434"/>
            <a:ext cx="11802534" cy="3496733"/>
          </a:xfrm>
          <a:prstGeom prst="roundRect">
            <a:avLst>
              <a:gd name="adj" fmla="val 9443"/>
            </a:avLst>
          </a:prstGeom>
          <a:gradFill>
            <a:gsLst>
              <a:gs pos="6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5400000" flipH="0" flipV="0">
            <a:off x="5306609" y="-65489"/>
            <a:ext cx="1527979" cy="12293599"/>
          </a:xfrm>
          <a:custGeom>
            <a:avLst/>
            <a:gdLst>
              <a:gd name="connsiteX0" fmla="*/ 0 w 4195233"/>
              <a:gd name="connsiteY0" fmla="*/ 0 h 6862233"/>
              <a:gd name="connsiteX1" fmla="*/ 520700 w 4195233"/>
              <a:gd name="connsiteY1" fmla="*/ 766233 h 6862233"/>
              <a:gd name="connsiteX2" fmla="*/ 2159000 w 4195233"/>
              <a:gd name="connsiteY2" fmla="*/ 1176867 h 6862233"/>
              <a:gd name="connsiteX3" fmla="*/ 2468034 w 4195233"/>
              <a:gd name="connsiteY3" fmla="*/ 1397000 h 6862233"/>
              <a:gd name="connsiteX4" fmla="*/ 2463801 w 4195233"/>
              <a:gd name="connsiteY4" fmla="*/ 3086100 h 6862233"/>
              <a:gd name="connsiteX5" fmla="*/ 2222500 w 4195233"/>
              <a:gd name="connsiteY5" fmla="*/ 5096934 h 6862233"/>
              <a:gd name="connsiteX6" fmla="*/ 3149601 w 4195233"/>
              <a:gd name="connsiteY6" fmla="*/ 6548967 h 6862233"/>
              <a:gd name="connsiteX7" fmla="*/ 3297767 w 4195233"/>
              <a:gd name="connsiteY7" fmla="*/ 6862234 h 6862233"/>
              <a:gd name="connsiteX8" fmla="*/ 4195234 w 4195233"/>
              <a:gd name="connsiteY8" fmla="*/ 6862234 h 6862233"/>
              <a:gd name="connsiteX9" fmla="*/ 4195234 w 4195233"/>
              <a:gd name="connsiteY9" fmla="*/ 0 h 6862233"/>
              <a:gd name="connsiteX10" fmla="*/ 0 w 4195233"/>
              <a:gd name="connsiteY10" fmla="*/ 0 h 6862233"/>
            </a:gdLst>
            <a:rect l="l" t="t" r="r" b="b"/>
            <a:pathLst>
              <a:path w="4195233" h="6862233">
                <a:moveTo>
                  <a:pt x="0" y="0"/>
                </a:moveTo>
                <a:cubicBezTo>
                  <a:pt x="33867" y="381000"/>
                  <a:pt x="237067" y="613833"/>
                  <a:pt x="520700" y="766233"/>
                </a:cubicBezTo>
                <a:cubicBezTo>
                  <a:pt x="1028700" y="1037167"/>
                  <a:pt x="1642534" y="948267"/>
                  <a:pt x="2159000" y="1176867"/>
                </a:cubicBezTo>
                <a:cubicBezTo>
                  <a:pt x="2286000" y="1236133"/>
                  <a:pt x="2387601" y="1308100"/>
                  <a:pt x="2468034" y="1397000"/>
                </a:cubicBezTo>
                <a:cubicBezTo>
                  <a:pt x="2861734" y="1828800"/>
                  <a:pt x="2700867" y="2578100"/>
                  <a:pt x="2463801" y="3086100"/>
                </a:cubicBezTo>
                <a:cubicBezTo>
                  <a:pt x="2171700" y="3704167"/>
                  <a:pt x="1892301" y="4436534"/>
                  <a:pt x="2222500" y="5096934"/>
                </a:cubicBezTo>
                <a:cubicBezTo>
                  <a:pt x="2480734" y="5613401"/>
                  <a:pt x="2878667" y="6040967"/>
                  <a:pt x="3149601" y="6548967"/>
                </a:cubicBezTo>
                <a:cubicBezTo>
                  <a:pt x="3196167" y="6633633"/>
                  <a:pt x="3246967" y="6739467"/>
                  <a:pt x="3297767" y="6862234"/>
                </a:cubicBezTo>
                <a:lnTo>
                  <a:pt x="4195234" y="6862234"/>
                </a:lnTo>
                <a:lnTo>
                  <a:pt x="419523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4233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5400000" flipH="0" flipV="0">
            <a:off x="7381500" y="2009400"/>
            <a:ext cx="502790" cy="9169009"/>
          </a:xfrm>
          <a:custGeom>
            <a:avLst/>
            <a:gdLst>
              <a:gd name="connsiteX0" fmla="*/ 30032 w 1380465"/>
              <a:gd name="connsiteY0" fmla="*/ 0 h 5118100"/>
              <a:gd name="connsiteX1" fmla="*/ 411032 w 1380465"/>
              <a:gd name="connsiteY1" fmla="*/ 1143000 h 5118100"/>
              <a:gd name="connsiteX2" fmla="*/ 398 w 1380465"/>
              <a:gd name="connsiteY2" fmla="*/ 3433233 h 5118100"/>
              <a:gd name="connsiteX3" fmla="*/ 199365 w 1380465"/>
              <a:gd name="connsiteY3" fmla="*/ 4258734 h 5118100"/>
              <a:gd name="connsiteX4" fmla="*/ 275565 w 1380465"/>
              <a:gd name="connsiteY4" fmla="*/ 4377267 h 5118100"/>
              <a:gd name="connsiteX5" fmla="*/ 1016398 w 1380465"/>
              <a:gd name="connsiteY5" fmla="*/ 4953000 h 5118100"/>
              <a:gd name="connsiteX6" fmla="*/ 1261932 w 1380465"/>
              <a:gd name="connsiteY6" fmla="*/ 5071534 h 5118100"/>
              <a:gd name="connsiteX7" fmla="*/ 1380465 w 1380465"/>
              <a:gd name="connsiteY7" fmla="*/ 5118100 h 5118100"/>
              <a:gd name="connsiteX8" fmla="*/ 1380465 w 1380465"/>
              <a:gd name="connsiteY8" fmla="*/ 0 h 5118100"/>
              <a:gd name="connsiteX9" fmla="*/ 30032 w 1380465"/>
              <a:gd name="connsiteY9" fmla="*/ 0 h 5118100"/>
            </a:gdLst>
            <a:rect l="l" t="t" r="r" b="b"/>
            <a:pathLst>
              <a:path w="1380465" h="5118100">
                <a:moveTo>
                  <a:pt x="30032" y="0"/>
                </a:moveTo>
                <a:cubicBezTo>
                  <a:pt x="228999" y="393700"/>
                  <a:pt x="364465" y="762000"/>
                  <a:pt x="411032" y="1143000"/>
                </a:cubicBezTo>
                <a:cubicBezTo>
                  <a:pt x="512632" y="1964267"/>
                  <a:pt x="-16535" y="2641600"/>
                  <a:pt x="398" y="3433233"/>
                </a:cubicBezTo>
                <a:cubicBezTo>
                  <a:pt x="4632" y="3750733"/>
                  <a:pt x="68132" y="4025900"/>
                  <a:pt x="199365" y="4258734"/>
                </a:cubicBezTo>
                <a:cubicBezTo>
                  <a:pt x="220532" y="4301067"/>
                  <a:pt x="250165" y="4339167"/>
                  <a:pt x="275565" y="4377267"/>
                </a:cubicBezTo>
                <a:cubicBezTo>
                  <a:pt x="461832" y="4635500"/>
                  <a:pt x="741232" y="4813300"/>
                  <a:pt x="1016398" y="4953000"/>
                </a:cubicBezTo>
                <a:cubicBezTo>
                  <a:pt x="1096831" y="4995334"/>
                  <a:pt x="1181498" y="5033434"/>
                  <a:pt x="1261932" y="5071534"/>
                </a:cubicBezTo>
                <a:cubicBezTo>
                  <a:pt x="1304266" y="5088467"/>
                  <a:pt x="1342366" y="5105400"/>
                  <a:pt x="1380465" y="5118100"/>
                </a:cubicBezTo>
                <a:lnTo>
                  <a:pt x="1380465" y="0"/>
                </a:lnTo>
                <a:lnTo>
                  <a:pt x="3003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69000">
                <a:schemeClr val="accent1">
                  <a:lumMod val="75000"/>
                </a:schemeClr>
              </a:gs>
            </a:gsLst>
            <a:lin ang="0" scaled="0"/>
          </a:gradFill>
          <a:ln w="4233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0" r="0" b="0"/>
          <a:stretch>
            <a:fillRect/>
          </a:stretch>
        </p:blipFill>
        <p:spPr>
          <a:xfrm rot="0" flipH="1" flipV="0">
            <a:off x="9784105" y="5296944"/>
            <a:ext cx="2141673" cy="15051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标题 1"/>
          <p:cNvSpPr txBox="1"/>
          <p:nvPr/>
        </p:nvSpPr>
        <p:spPr>
          <a:xfrm rot="0" flipH="0" flipV="0">
            <a:off x="596900" y="319577"/>
            <a:ext cx="4767652" cy="19514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00000"/>
              </a:lnSpc>
            </a:pPr>
            <a:r>
              <a:rPr kumimoji="1" lang="en-US" altLang="zh-CN" sz="4800">
                <a:ln w="12700">
                  <a:solidFill>
                    <a:srgbClr val="2C75FF">
                      <a:alpha val="100000"/>
                    </a:srgbClr>
                  </a:solidFill>
                </a:ln>
                <a:noFill/>
                <a:latin typeface="OPPOSans H"/>
                <a:ea typeface="OPPOSans H"/>
                <a:cs typeface="OPPOSans H"/>
              </a:rPr>
              <a:t>POWERPOINT
</a:t>
            </a:r>
            <a:r>
              <a:rPr kumimoji="1" lang="en-US" altLang="zh-CN" sz="4800">
                <a:ln w="12700">
                  <a:solidFill>
                    <a:srgbClr val="FFFFFF">
                      <a:alpha val="100000"/>
                    </a:srgbClr>
                  </a:solidFill>
                </a:ln>
                <a:noFill/>
                <a:latin typeface="OPPOSans H"/>
                <a:ea typeface="OPPOSans H"/>
                <a:cs typeface="OPPOSans H"/>
              </a:rPr>
              <a:t>DESIGN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1" flipV="0">
            <a:off x="338665" y="1392769"/>
            <a:ext cx="11489266" cy="3166534"/>
          </a:xfrm>
          <a:prstGeom prst="roundRect">
            <a:avLst>
              <a:gd name="adj" fmla="val 9443"/>
            </a:avLst>
          </a:prstGeom>
          <a:noFill/>
          <a:ln w="19050" cap="sq">
            <a:solidFill>
              <a:schemeClr val="bg1">
                <a:alpha val="10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1" flipV="0">
            <a:off x="3886199" y="1512271"/>
            <a:ext cx="1058875" cy="709447"/>
          </a:xfrm>
          <a:prstGeom prst="cloudCallout">
            <a:avLst/>
          </a:prstGeom>
          <a:solidFill>
            <a:schemeClr val="bg1"/>
          </a:solidFill>
          <a:ln w="19050" cap="sq">
            <a:solidFill>
              <a:schemeClr val="accent2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5908904" y="2460074"/>
            <a:ext cx="5599961" cy="163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r">
              <a:lnSpc>
                <a:spcPct val="130000"/>
              </a:lnSpc>
            </a:pPr>
            <a:r>
              <a:rPr kumimoji="1" lang="en-US" altLang="zh-CN" sz="1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家长如何参与手机管理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1" flipV="0">
            <a:off x="1412873" y="2466946"/>
            <a:ext cx="237604" cy="237604"/>
          </a:xfrm>
          <a:prstGeom prst="star4">
            <a:avLst/>
          </a:prstGeom>
          <a:noFill/>
          <a:ln w="19050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1" flipV="0">
            <a:off x="617603" y="2577521"/>
            <a:ext cx="237604" cy="237604"/>
          </a:xfrm>
          <a:prstGeom prst="star4">
            <a:avLst/>
          </a:prstGeom>
          <a:noFill/>
          <a:ln w="19050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1" flipV="0">
            <a:off x="6064289" y="5150340"/>
            <a:ext cx="237604" cy="237604"/>
          </a:xfrm>
          <a:prstGeom prst="star4">
            <a:avLst/>
          </a:prstGeom>
          <a:noFill/>
          <a:ln w="1905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1" flipV="0">
            <a:off x="7278967" y="6492561"/>
            <a:ext cx="237604" cy="237604"/>
          </a:xfrm>
          <a:prstGeom prst="star4">
            <a:avLst/>
          </a:prstGeom>
          <a:noFill/>
          <a:ln w="19050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1" flipV="0">
            <a:off x="9218081" y="464195"/>
            <a:ext cx="186266" cy="186266"/>
          </a:xfrm>
          <a:prstGeom prst="star4">
            <a:avLst>
              <a:gd name="adj" fmla="val 14990"/>
            </a:avLst>
          </a:prstGeom>
          <a:noFill/>
          <a:ln w="1905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15" name=""/>
          <p:cNvPicPr>
            <a:picLocks noChangeAspect="1"/>
          </p:cNvPicPr>
          <p:nvPr/>
        </p:nvPicPr>
        <p:blipFill>
          <a:blip r:embed="rId3">
            <a:alphaModFix amt="100000"/>
          </a:blip>
          <a:srcRect l="3821" t="7262" r="10547" b="15990"/>
          <a:stretch>
            <a:fillRect/>
          </a:stretch>
        </p:blipFill>
        <p:spPr>
          <a:xfrm rot="0" flipH="1" flipV="0">
            <a:off x="-652275" y="2269038"/>
            <a:ext cx="6797475" cy="4588962"/>
          </a:xfrm>
          <a:custGeom>
            <a:avLst/>
            <a:gdLst>
              <a:gd name="connsiteX0" fmla="*/ 0 w 6797475"/>
              <a:gd name="connsiteY0" fmla="*/ 0 h 4588962"/>
              <a:gd name="connsiteX1" fmla="*/ 6797475 w 6797475"/>
              <a:gd name="connsiteY1" fmla="*/ 0 h 4588962"/>
              <a:gd name="connsiteX2" fmla="*/ 6797475 w 6797475"/>
              <a:gd name="connsiteY2" fmla="*/ 4588962 h 4588962"/>
              <a:gd name="connsiteX3" fmla="*/ 0 w 6797475"/>
              <a:gd name="connsiteY3" fmla="*/ 4588962 h 4588962"/>
            </a:gdLst>
            <a:rect l="l" t="t" r="r" b="b"/>
            <a:pathLst>
              <a:path w="6797475" h="4588962">
                <a:moveTo>
                  <a:pt x="0" y="0"/>
                </a:moveTo>
                <a:lnTo>
                  <a:pt x="6797475" y="0"/>
                </a:lnTo>
                <a:lnTo>
                  <a:pt x="6797475" y="4588962"/>
                </a:lnTo>
                <a:lnTo>
                  <a:pt x="0" y="458896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6" name="标题 1"/>
          <p:cNvSpPr txBox="1"/>
          <p:nvPr/>
        </p:nvSpPr>
        <p:spPr>
          <a:xfrm rot="0" flipH="1" flipV="0">
            <a:off x="9554631" y="571575"/>
            <a:ext cx="2180167" cy="431800"/>
          </a:xfrm>
          <a:prstGeom prst="roundRect">
            <a:avLst/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9633583" y="661914"/>
            <a:ext cx="2022265" cy="251121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grpSp>
        <p:nvGrpSpPr>
          <p:cNvPr id="18" name=""/>
          <p:cNvGrpSpPr/>
          <p:nvPr/>
        </p:nvGrpSpPr>
        <p:grpSpPr>
          <a:xfrm>
            <a:off x="6501616" y="4192021"/>
            <a:ext cx="5077011" cy="161583"/>
            <a:chOff x="6501616" y="4192021"/>
            <a:chExt cx="5077011" cy="161583"/>
          </a:xfrm>
        </p:grpSpPr>
        <p:sp>
          <p:nvSpPr>
            <p:cNvPr id="19" name="标题 1"/>
            <p:cNvSpPr txBox="1"/>
            <p:nvPr/>
          </p:nvSpPr>
          <p:spPr>
            <a:xfrm rot="0" flipH="0" flipV="0">
              <a:off x="10070759" y="4192021"/>
              <a:ext cx="1507868" cy="16158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rtlCol="0" anchor="ctr"/>
            <a:lstStyle/>
            <a:p>
              <a:pPr algn="dist">
                <a:lnSpc>
                  <a:spcPct val="100000"/>
                </a:lnSpc>
              </a:pPr>
              <a:r>
                <a:rPr kumimoji="1" lang="en-US" altLang="zh-CN" sz="1050">
                  <a:ln w="12700">
                    <a:noFill/>
                  </a:ln>
                  <a:solidFill>
                    <a:srgbClr val="FFFFFF">
                      <a:alpha val="100000"/>
                    </a:srgbClr>
                  </a:solidFill>
                  <a:latin typeface="OPPOSans L"/>
                  <a:ea typeface="OPPOSans L"/>
                  <a:cs typeface="OPPOSans L"/>
                </a:rPr>
                <a:t>PowerPoint design</a:t>
              </a:r>
              <a:endParaRPr kumimoji="1" lang="zh-CN" altLang="en-US"/>
            </a:p>
          </p:txBody>
        </p:sp>
        <p:cxnSp>
          <p:nvCxnSpPr>
            <p:cNvPr id="20" name="标题 1"/>
            <p:cNvCxnSpPr/>
            <p:nvPr/>
          </p:nvCxnSpPr>
          <p:spPr>
            <a:xfrm rot="0" flipH="0" flipV="0">
              <a:off x="6501616" y="4280795"/>
              <a:ext cx="3299460" cy="0"/>
            </a:xfrm>
            <a:prstGeom prst="line">
              <a:avLst/>
            </a:prstGeom>
            <a:noFill/>
            <a:ln w="12700" cap="sq">
              <a:solidFill>
                <a:schemeClr val="bg1"/>
              </a:solidFill>
              <a:miter/>
            </a:ln>
          </p:spPr>
        </p:cxnSp>
      </p:grpSp>
      <p:sp>
        <p:nvSpPr>
          <p:cNvPr id="21" name="标题 1"/>
          <p:cNvSpPr txBox="1"/>
          <p:nvPr/>
        </p:nvSpPr>
        <p:spPr>
          <a:xfrm rot="0" flipH="0" flipV="0">
            <a:off x="9714343" y="-243732"/>
            <a:ext cx="1794522" cy="255454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r">
              <a:lnSpc>
                <a:spcPct val="110000"/>
              </a:lnSpc>
            </a:pPr>
            <a:r>
              <a:rPr kumimoji="1" lang="en-US" altLang="zh-CN" sz="5000">
                <a:ln w="12700">
                  <a:solidFill>
                    <a:srgbClr val="FFFFFF">
                      <a:alpha val="100000"/>
                    </a:srgbClr>
                  </a:solidFill>
                </a:ln>
                <a:solidFill>
                  <a:srgbClr val="FFFFF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02</a:t>
            </a: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0" flipV="0">
            <a:off x="3977857" y="1672674"/>
            <a:ext cx="875561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1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L"/>
                <a:ea typeface="OPPOSans L"/>
                <a:cs typeface="OPPOSans L"/>
              </a:rPr>
              <a:t>202X</a:t>
            </a:r>
            <a:endParaRPr kumimoji="1" lang="zh-CN" altLang="en-US"/>
          </a:p>
        </p:txBody>
      </p:sp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62000">
              <a:schemeClr val="accent2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8087224" y="4850754"/>
            <a:ext cx="861324" cy="508944"/>
          </a:xfrm>
          <a:prstGeom prst="rightArrow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50000"/>
                </a:schemeClr>
              </a:gs>
            </a:gsLst>
            <a:lin ang="0" scaled="0"/>
          </a:gra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9033036" y="4665070"/>
            <a:ext cx="2612864" cy="276999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家长的监督与引导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9033037" y="4998897"/>
            <a:ext cx="2616674" cy="113520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家长需要监督孩子的手机使用情况，并引导孩子正确使用手机，避免沉迷。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4218724" y="4226416"/>
            <a:ext cx="3603625" cy="346075"/>
          </a:xfrm>
          <a:custGeom>
            <a:avLst/>
            <a:gdLst>
              <a:gd name="T0" fmla="*/ 959 w 959"/>
              <a:gd name="T1" fmla="*/ 92 h 92"/>
              <a:gd name="T2" fmla="*/ 148 w 959"/>
              <a:gd name="T3" fmla="*/ 92 h 92"/>
              <a:gd name="T4" fmla="*/ 0 w 959"/>
              <a:gd name="T5" fmla="*/ 0 h 92"/>
              <a:gd name="T6" fmla="*/ 812 w 959"/>
              <a:gd name="T7" fmla="*/ 0 h 92"/>
              <a:gd name="T8" fmla="*/ 959 w 959"/>
              <a:gd name="T9" fmla="*/ 92 h 92"/>
            </a:gdLst>
            <a:rect l="0" t="0" r="r" b="b"/>
            <a:pathLst>
              <a:path w="959" h="92">
                <a:moveTo>
                  <a:pt x="959" y="92"/>
                </a:moveTo>
                <a:cubicBezTo>
                  <a:pt x="148" y="92"/>
                  <a:pt x="148" y="92"/>
                  <a:pt x="148" y="92"/>
                </a:cubicBezTo>
                <a:cubicBezTo>
                  <a:pt x="0" y="0"/>
                  <a:pt x="0" y="0"/>
                  <a:pt x="0" y="0"/>
                </a:cubicBezTo>
                <a:cubicBezTo>
                  <a:pt x="812" y="0"/>
                  <a:pt x="812" y="0"/>
                  <a:pt x="812" y="0"/>
                </a:cubicBezTo>
                <a:cubicBezTo>
                  <a:pt x="812" y="0"/>
                  <a:pt x="958" y="91"/>
                  <a:pt x="959" y="92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cap="sq">
            <a:noFill/>
            <a:prstDash val="solid"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5180749" y="2638916"/>
            <a:ext cx="1698625" cy="331788"/>
          </a:xfrm>
          <a:custGeom>
            <a:avLst/>
            <a:gdLst>
              <a:gd name="T0" fmla="*/ 452 w 452"/>
              <a:gd name="T1" fmla="*/ 88 h 88"/>
              <a:gd name="T2" fmla="*/ 146 w 452"/>
              <a:gd name="T3" fmla="*/ 88 h 88"/>
              <a:gd name="T4" fmla="*/ 0 w 452"/>
              <a:gd name="T5" fmla="*/ 0 h 88"/>
              <a:gd name="T6" fmla="*/ 307 w 452"/>
              <a:gd name="T7" fmla="*/ 0 h 88"/>
              <a:gd name="T8" fmla="*/ 452 w 452"/>
              <a:gd name="T9" fmla="*/ 88 h 88"/>
            </a:gdLst>
            <a:rect l="0" t="0" r="r" b="b"/>
            <a:pathLst>
              <a:path w="452" h="88">
                <a:moveTo>
                  <a:pt x="452" y="88"/>
                </a:moveTo>
                <a:cubicBezTo>
                  <a:pt x="146" y="88"/>
                  <a:pt x="146" y="88"/>
                  <a:pt x="146" y="88"/>
                </a:cubicBezTo>
                <a:cubicBezTo>
                  <a:pt x="146" y="88"/>
                  <a:pt x="1" y="0"/>
                  <a:pt x="0" y="0"/>
                </a:cubicBezTo>
                <a:cubicBezTo>
                  <a:pt x="307" y="0"/>
                  <a:pt x="307" y="0"/>
                  <a:pt x="307" y="0"/>
                </a:cubicBezTo>
                <a:cubicBezTo>
                  <a:pt x="307" y="0"/>
                  <a:pt x="452" y="88"/>
                  <a:pt x="452" y="8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cap="sq">
            <a:noFill/>
            <a:prstDash val="solid"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3275749" y="4567728"/>
            <a:ext cx="5299075" cy="1301750"/>
          </a:xfrm>
          <a:custGeom>
            <a:avLst/>
            <a:gdLst>
              <a:gd name="T0" fmla="*/ 2864 w 3338"/>
              <a:gd name="T1" fmla="*/ 0 h 820"/>
              <a:gd name="T2" fmla="*/ 3338 w 3338"/>
              <a:gd name="T3" fmla="*/ 820 h 820"/>
              <a:gd name="T4" fmla="*/ 1654 w 3338"/>
              <a:gd name="T5" fmla="*/ 820 h 820"/>
              <a:gd name="T6" fmla="*/ 0 w 3338"/>
              <a:gd name="T7" fmla="*/ 820 h 820"/>
              <a:gd name="T8" fmla="*/ 468 w 3338"/>
              <a:gd name="T9" fmla="*/ 0 h 820"/>
              <a:gd name="T10" fmla="*/ 2864 w 3338"/>
              <a:gd name="T11" fmla="*/ 0 h 820"/>
            </a:gdLst>
            <a:rect l="0" t="0" r="r" b="b"/>
            <a:pathLst>
              <a:path w="3338" h="820">
                <a:moveTo>
                  <a:pt x="2864" y="0"/>
                </a:moveTo>
                <a:lnTo>
                  <a:pt x="3338" y="820"/>
                </a:lnTo>
                <a:lnTo>
                  <a:pt x="1654" y="820"/>
                </a:lnTo>
                <a:lnTo>
                  <a:pt x="0" y="820"/>
                </a:lnTo>
                <a:lnTo>
                  <a:pt x="468" y="0"/>
                </a:lnTo>
                <a:lnTo>
                  <a:pt x="2864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cap="sq">
            <a:noFill/>
            <a:prstDash val="solid"/>
          </a:ln>
        </p:spPr>
        <p:txBody>
          <a:bodyPr vert="horz" wrap="square" lIns="457200" tIns="0" rIns="457200" bIns="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4226662" y="2932603"/>
            <a:ext cx="3392488" cy="1308100"/>
          </a:xfrm>
          <a:custGeom>
            <a:avLst/>
            <a:gdLst>
              <a:gd name="T0" fmla="*/ 471 w 2137"/>
              <a:gd name="T1" fmla="*/ 0 h 824"/>
              <a:gd name="T2" fmla="*/ 1666 w 2137"/>
              <a:gd name="T3" fmla="*/ 0 h 824"/>
              <a:gd name="T4" fmla="*/ 2137 w 2137"/>
              <a:gd name="T5" fmla="*/ 824 h 824"/>
              <a:gd name="T6" fmla="*/ 0 w 2137"/>
              <a:gd name="T7" fmla="*/ 824 h 824"/>
              <a:gd name="T8" fmla="*/ 471 w 2137"/>
              <a:gd name="T9" fmla="*/ 0 h 824"/>
            </a:gdLst>
            <a:rect l="0" t="0" r="r" b="b"/>
            <a:pathLst>
              <a:path w="2137" h="824">
                <a:moveTo>
                  <a:pt x="471" y="0"/>
                </a:moveTo>
                <a:lnTo>
                  <a:pt x="1666" y="0"/>
                </a:lnTo>
                <a:lnTo>
                  <a:pt x="2137" y="824"/>
                </a:lnTo>
                <a:lnTo>
                  <a:pt x="0" y="824"/>
                </a:lnTo>
                <a:lnTo>
                  <a:pt x="471" y="0"/>
                </a:lnTo>
                <a:close/>
              </a:path>
            </a:pathLst>
          </a:custGeom>
          <a:solidFill>
            <a:schemeClr val="accent1"/>
          </a:solidFill>
          <a:ln cap="sq">
            <a:noFill/>
            <a:prstDash val="solid"/>
          </a:ln>
        </p:spPr>
        <p:txBody>
          <a:bodyPr vert="horz" wrap="square" lIns="457200" tIns="0" rIns="457200" bIns="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5180749" y="1357803"/>
            <a:ext cx="1481138" cy="1296988"/>
          </a:xfrm>
          <a:custGeom>
            <a:avLst/>
            <a:gdLst>
              <a:gd name="T0" fmla="*/ 0 w 933"/>
              <a:gd name="T1" fmla="*/ 817 h 817"/>
              <a:gd name="T2" fmla="*/ 466 w 933"/>
              <a:gd name="T3" fmla="*/ 0 h 817"/>
              <a:gd name="T4" fmla="*/ 933 w 933"/>
              <a:gd name="T5" fmla="*/ 817 h 817"/>
              <a:gd name="T6" fmla="*/ 0 w 933"/>
              <a:gd name="T7" fmla="*/ 817 h 817"/>
            </a:gdLst>
            <a:rect l="0" t="0" r="r" b="b"/>
            <a:pathLst>
              <a:path w="933" h="817">
                <a:moveTo>
                  <a:pt x="0" y="817"/>
                </a:moveTo>
                <a:lnTo>
                  <a:pt x="466" y="0"/>
                </a:lnTo>
                <a:lnTo>
                  <a:pt x="933" y="817"/>
                </a:lnTo>
                <a:lnTo>
                  <a:pt x="0" y="817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cap="sq">
            <a:noFill/>
            <a:prstDash val="solid"/>
          </a:ln>
        </p:spPr>
        <p:txBody>
          <a:bodyPr vert="horz" wrap="square" lIns="365760" tIns="548640" rIns="365760" bIns="45720" rtlCol="0" anchor="ctr"/>
          <a:lstStyle/>
          <a:p>
            <a:pPr algn="ctr">
              <a:lnSpc>
                <a:spcPct val="7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6744897" y="1689579"/>
            <a:ext cx="861324" cy="508944"/>
          </a:xfrm>
          <a:prstGeom prst="rightArrow">
            <a:avLst/>
          </a:prstGeom>
          <a:gradFill>
            <a:gsLst>
              <a:gs pos="0">
                <a:schemeClr val="bg1"/>
              </a:gs>
              <a:gs pos="100000">
                <a:schemeClr val="accent1"/>
              </a:gs>
            </a:gsLst>
            <a:lin ang="0" scaled="0"/>
          </a:gra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1" flipV="0">
            <a:off x="3413547" y="3389933"/>
            <a:ext cx="861324" cy="508944"/>
          </a:xfrm>
          <a:prstGeom prst="rightArrow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7730016" y="1484551"/>
            <a:ext cx="3103084" cy="276999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家长的榜样作用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7730017" y="1831588"/>
            <a:ext cx="3099274" cy="113520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家长应该以身作则，减少在孩子面前使用手机的频率，树立良好的榜样。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558800" y="3183811"/>
            <a:ext cx="2669021" cy="276999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b"/>
          <a:lstStyle/>
          <a:p>
            <a:pPr algn="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家庭公约的制定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558800" y="3530848"/>
            <a:ext cx="2669021" cy="132309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家长可以与孩子共同制定家庭公约，明确规定手机使用的时间、地点和条件。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292354" y="196102"/>
            <a:ext cx="609600" cy="712691"/>
          </a:xfrm>
          <a:prstGeom prst="rect">
            <a:avLst/>
          </a:pr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635794" y="591391"/>
            <a:ext cx="555420" cy="459581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735806" y="618230"/>
            <a:ext cx="10147300" cy="4191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kumimoji="1" lang="en-US" altLang="zh-CN" sz="3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家庭教育的重要性</a:t>
            </a:r>
            <a:endParaRPr kumimoji="1" lang="zh-CN" altLang="en-US"/>
          </a:p>
        </p:txBody>
      </p:sp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62000">
              <a:schemeClr val="accent2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26263" r="0" b="32419"/>
          <a:stretch>
            <a:fillRect/>
          </a:stretch>
        </p:blipFill>
        <p:spPr>
          <a:xfrm rot="0" flipH="0" flipV="0">
            <a:off x="0" y="1663701"/>
            <a:ext cx="12192000" cy="3107803"/>
          </a:xfrm>
          <a:custGeom>
            <a:avLst/>
            <a:gdLst/>
            <a:rect l="l" t="t" r="r" b="b"/>
            <a:pathLst>
              <a:path w="12192000" h="3107803">
                <a:moveTo>
                  <a:pt x="0" y="0"/>
                </a:moveTo>
                <a:lnTo>
                  <a:pt x="12192000" y="0"/>
                </a:lnTo>
                <a:lnTo>
                  <a:pt x="12192000" y="3107803"/>
                </a:lnTo>
                <a:lnTo>
                  <a:pt x="0" y="3107803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rot="0" flipH="0" flipV="0">
            <a:off x="-2332" y="1663701"/>
            <a:ext cx="12192000" cy="3107803"/>
          </a:xfrm>
          <a:prstGeom prst="rect">
            <a:avLst/>
          </a:prstGeom>
          <a:solidFill>
            <a:schemeClr val="tx1">
              <a:alpha val="70000"/>
            </a:schemeClr>
          </a:solidFill>
          <a:ln w="1270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4834141" y="2769711"/>
            <a:ext cx="2611357" cy="3365324"/>
          </a:xfrm>
          <a:prstGeom prst="roundRect">
            <a:avLst>
              <a:gd name="adj" fmla="val 4275"/>
            </a:avLst>
          </a:prstGeom>
          <a:solidFill>
            <a:schemeClr val="accent1"/>
          </a:solidFill>
          <a:ln cap="flat">
            <a:noFill/>
            <a:prstDash val="solid"/>
            <a:miter/>
          </a:ln>
          <a:effectLst>
            <a:outerShdw dist="0" blurRad="254000" dir="0" sx="102000" sy="102000" kx="0" ky="0" algn="ctr" rotWithShape="0">
              <a:schemeClr val="accent1">
                <a:lumMod val="50000"/>
                <a:alpha val="1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8409269" y="2769711"/>
            <a:ext cx="2611357" cy="3365324"/>
          </a:xfrm>
          <a:prstGeom prst="roundRect">
            <a:avLst>
              <a:gd name="adj" fmla="val 4275"/>
            </a:avLst>
          </a:prstGeom>
          <a:solidFill>
            <a:schemeClr val="accent1"/>
          </a:solidFill>
          <a:ln cap="flat">
            <a:noFill/>
            <a:prstDash val="solid"/>
            <a:miter/>
          </a:ln>
          <a:effectLst>
            <a:outerShdw dist="0" blurRad="254000" dir="0" sx="102000" sy="102000" kx="0" ky="0" algn="ctr" rotWithShape="0">
              <a:schemeClr val="accent1">
                <a:lumMod val="50000"/>
                <a:alpha val="1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1260211" y="2769711"/>
            <a:ext cx="2611357" cy="3365324"/>
          </a:xfrm>
          <a:prstGeom prst="roundRect">
            <a:avLst>
              <a:gd name="adj" fmla="val 4275"/>
            </a:avLst>
          </a:prstGeom>
          <a:solidFill>
            <a:schemeClr val="accent1"/>
          </a:solidFill>
          <a:ln cap="flat">
            <a:noFill/>
            <a:prstDash val="solid"/>
            <a:miter/>
          </a:ln>
          <a:effectLst>
            <a:outerShdw dist="0" blurRad="254000" dir="0" sx="102000" sy="102000" kx="0" ky="0" algn="ctr" rotWithShape="0">
              <a:schemeClr val="accent1">
                <a:lumMod val="50000"/>
                <a:alpha val="1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1216141" y="2733196"/>
            <a:ext cx="2611357" cy="3365324"/>
          </a:xfrm>
          <a:prstGeom prst="roundRect">
            <a:avLst>
              <a:gd name="adj" fmla="val 4275"/>
            </a:avLst>
          </a:prstGeom>
          <a:solidFill>
            <a:schemeClr val="bg1"/>
          </a:solidFill>
          <a:ln cap="flat">
            <a:noFill/>
            <a:prstDash val="solid"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9" name="标题 1"/>
          <p:cNvCxnSpPr/>
          <p:nvPr/>
        </p:nvCxnSpPr>
        <p:spPr>
          <a:xfrm rot="0" flipH="0" flipV="0">
            <a:off x="2369398" y="4230991"/>
            <a:ext cx="304842" cy="0"/>
          </a:xfrm>
          <a:prstGeom prst="line">
            <a:avLst/>
          </a:prstGeom>
          <a:noFill/>
          <a:ln w="25400" cap="sq">
            <a:solidFill>
              <a:schemeClr val="tx1">
                <a:lumMod val="75000"/>
                <a:lumOff val="25000"/>
              </a:schemeClr>
            </a:solidFill>
            <a:miter/>
          </a:ln>
        </p:spPr>
      </p:cxnSp>
      <p:sp>
        <p:nvSpPr>
          <p:cNvPr id="10" name="标题 1"/>
          <p:cNvSpPr txBox="1"/>
          <p:nvPr/>
        </p:nvSpPr>
        <p:spPr>
          <a:xfrm rot="0" flipH="0" flipV="0">
            <a:off x="4795197" y="2733196"/>
            <a:ext cx="2611357" cy="3365324"/>
          </a:xfrm>
          <a:prstGeom prst="roundRect">
            <a:avLst>
              <a:gd name="adj" fmla="val 4275"/>
            </a:avLst>
          </a:prstGeom>
          <a:solidFill>
            <a:schemeClr val="bg1"/>
          </a:solidFill>
          <a:ln cap="flat">
            <a:noFill/>
            <a:prstDash val="solid"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11" name="标题 1"/>
          <p:cNvCxnSpPr/>
          <p:nvPr/>
        </p:nvCxnSpPr>
        <p:spPr>
          <a:xfrm rot="0" flipH="0" flipV="0">
            <a:off x="5948454" y="4230991"/>
            <a:ext cx="304842" cy="0"/>
          </a:xfrm>
          <a:prstGeom prst="line">
            <a:avLst/>
          </a:prstGeom>
          <a:noFill/>
          <a:ln w="25400" cap="sq">
            <a:solidFill>
              <a:schemeClr val="tx1">
                <a:lumMod val="75000"/>
                <a:lumOff val="25000"/>
              </a:schemeClr>
            </a:solidFill>
            <a:miter/>
          </a:ln>
        </p:spPr>
      </p:cxnSp>
      <p:sp>
        <p:nvSpPr>
          <p:cNvPr id="12" name="标题 1"/>
          <p:cNvSpPr txBox="1"/>
          <p:nvPr/>
        </p:nvSpPr>
        <p:spPr>
          <a:xfrm rot="0" flipH="0" flipV="0">
            <a:off x="5807041" y="3072350"/>
            <a:ext cx="587669" cy="587669"/>
          </a:xfrm>
          <a:prstGeom prst="roundRect">
            <a:avLst>
              <a:gd name="adj" fmla="val 7971"/>
            </a:avLst>
          </a:prstGeom>
          <a:gradFill>
            <a:gsLst>
              <a:gs pos="16000">
                <a:schemeClr val="accent1">
                  <a:lumMod val="20000"/>
                  <a:lumOff val="80000"/>
                  <a:alpha val="100000"/>
                </a:schemeClr>
              </a:gs>
              <a:gs pos="76000">
                <a:schemeClr val="accent1">
                  <a:alpha val="100000"/>
                </a:schemeClr>
              </a:gs>
            </a:gsLst>
            <a:path path="circle">
              <a:fillToRect b="100000" r="100000"/>
            </a:path>
            <a:tileRect t="-100000" l="-100000"/>
          </a:gradFill>
          <a:ln cap="flat">
            <a:noFill/>
            <a:prstDash val="solid"/>
            <a:miter/>
          </a:ln>
          <a:effectLst>
            <a:outerShdw dist="127000" blurRad="254000" dir="2700000" sx="100000" sy="100000" kx="0" ky="0" algn="tl" rotWithShape="0">
              <a:schemeClr val="accent1">
                <a:lumMod val="50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5913427" y="3174443"/>
            <a:ext cx="435185" cy="383482"/>
          </a:xfrm>
          <a:custGeom>
            <a:avLst/>
            <a:gdLst>
              <a:gd name="connsiteX0" fmla="*/ 387040 w 681631"/>
              <a:gd name="connsiteY0" fmla="*/ 518313 h 600649"/>
              <a:gd name="connsiteX1" fmla="*/ 398517 w 681631"/>
              <a:gd name="connsiteY1" fmla="*/ 518313 h 600649"/>
              <a:gd name="connsiteX2" fmla="*/ 444756 w 681631"/>
              <a:gd name="connsiteY2" fmla="*/ 564876 h 600649"/>
              <a:gd name="connsiteX3" fmla="*/ 444802 w 681631"/>
              <a:gd name="connsiteY3" fmla="*/ 564923 h 600649"/>
              <a:gd name="connsiteX4" fmla="*/ 444756 w 681631"/>
              <a:gd name="connsiteY4" fmla="*/ 576353 h 600649"/>
              <a:gd name="connsiteX5" fmla="*/ 428589 w 681631"/>
              <a:gd name="connsiteY5" fmla="*/ 592520 h 600649"/>
              <a:gd name="connsiteX6" fmla="*/ 423738 w 681631"/>
              <a:gd name="connsiteY6" fmla="*/ 594784 h 600649"/>
              <a:gd name="connsiteX7" fmla="*/ 373460 w 681631"/>
              <a:gd name="connsiteY7" fmla="*/ 600604 h 600649"/>
              <a:gd name="connsiteX8" fmla="*/ 371930 w 681631"/>
              <a:gd name="connsiteY8" fmla="*/ 600619 h 600649"/>
              <a:gd name="connsiteX9" fmla="*/ 364567 w 681631"/>
              <a:gd name="connsiteY9" fmla="*/ 591873 h 600649"/>
              <a:gd name="connsiteX10" fmla="*/ 368609 w 681631"/>
              <a:gd name="connsiteY10" fmla="*/ 539655 h 600649"/>
              <a:gd name="connsiteX11" fmla="*/ 370873 w 681631"/>
              <a:gd name="connsiteY11" fmla="*/ 534480 h 600649"/>
              <a:gd name="connsiteX12" fmla="*/ 121255 w 681631"/>
              <a:gd name="connsiteY12" fmla="*/ 376529 h 600649"/>
              <a:gd name="connsiteX13" fmla="*/ 412261 w 681631"/>
              <a:gd name="connsiteY13" fmla="*/ 376529 h 600649"/>
              <a:gd name="connsiteX14" fmla="*/ 432469 w 681631"/>
              <a:gd name="connsiteY14" fmla="*/ 396739 h 600649"/>
              <a:gd name="connsiteX15" fmla="*/ 412261 w 681631"/>
              <a:gd name="connsiteY15" fmla="*/ 416947 h 600649"/>
              <a:gd name="connsiteX16" fmla="*/ 121255 w 681631"/>
              <a:gd name="connsiteY16" fmla="*/ 416947 h 600649"/>
              <a:gd name="connsiteX17" fmla="*/ 101045 w 681631"/>
              <a:gd name="connsiteY17" fmla="*/ 396739 h 600649"/>
              <a:gd name="connsiteX18" fmla="*/ 121255 w 681631"/>
              <a:gd name="connsiteY18" fmla="*/ 376529 h 600649"/>
              <a:gd name="connsiteX19" fmla="*/ 557600 w 681631"/>
              <a:gd name="connsiteY19" fmla="*/ 347106 h 600649"/>
              <a:gd name="connsiteX20" fmla="*/ 569079 w 681631"/>
              <a:gd name="connsiteY20" fmla="*/ 347106 h 600649"/>
              <a:gd name="connsiteX21" fmla="*/ 615479 w 681631"/>
              <a:gd name="connsiteY21" fmla="*/ 393504 h 600649"/>
              <a:gd name="connsiteX22" fmla="*/ 615318 w 681631"/>
              <a:gd name="connsiteY22" fmla="*/ 404822 h 600649"/>
              <a:gd name="connsiteX23" fmla="*/ 485982 w 681631"/>
              <a:gd name="connsiteY23" fmla="*/ 534157 h 600649"/>
              <a:gd name="connsiteX24" fmla="*/ 485634 w 681631"/>
              <a:gd name="connsiteY24" fmla="*/ 534514 h 600649"/>
              <a:gd name="connsiteX25" fmla="*/ 474664 w 681631"/>
              <a:gd name="connsiteY25" fmla="*/ 534157 h 600649"/>
              <a:gd name="connsiteX26" fmla="*/ 428265 w 681631"/>
              <a:gd name="connsiteY26" fmla="*/ 487758 h 600649"/>
              <a:gd name="connsiteX27" fmla="*/ 427918 w 681631"/>
              <a:gd name="connsiteY27" fmla="*/ 487403 h 600649"/>
              <a:gd name="connsiteX28" fmla="*/ 428265 w 681631"/>
              <a:gd name="connsiteY28" fmla="*/ 476442 h 600649"/>
              <a:gd name="connsiteX29" fmla="*/ 282925 w 681631"/>
              <a:gd name="connsiteY29" fmla="*/ 295047 h 600649"/>
              <a:gd name="connsiteX30" fmla="*/ 476928 w 681631"/>
              <a:gd name="connsiteY30" fmla="*/ 295047 h 600649"/>
              <a:gd name="connsiteX31" fmla="*/ 497137 w 681631"/>
              <a:gd name="connsiteY31" fmla="*/ 315257 h 600649"/>
              <a:gd name="connsiteX32" fmla="*/ 476928 w 681631"/>
              <a:gd name="connsiteY32" fmla="*/ 335466 h 600649"/>
              <a:gd name="connsiteX33" fmla="*/ 282925 w 681631"/>
              <a:gd name="connsiteY33" fmla="*/ 335466 h 600649"/>
              <a:gd name="connsiteX34" fmla="*/ 262715 w 681631"/>
              <a:gd name="connsiteY34" fmla="*/ 315257 h 600649"/>
              <a:gd name="connsiteX35" fmla="*/ 282925 w 681631"/>
              <a:gd name="connsiteY35" fmla="*/ 295047 h 600649"/>
              <a:gd name="connsiteX36" fmla="*/ 621184 w 681631"/>
              <a:gd name="connsiteY36" fmla="*/ 283197 h 600649"/>
              <a:gd name="connsiteX37" fmla="*/ 632615 w 681631"/>
              <a:gd name="connsiteY37" fmla="*/ 283246 h 600649"/>
              <a:gd name="connsiteX38" fmla="*/ 679015 w 681631"/>
              <a:gd name="connsiteY38" fmla="*/ 329646 h 600649"/>
              <a:gd name="connsiteX39" fmla="*/ 679339 w 681631"/>
              <a:gd name="connsiteY39" fmla="*/ 329646 h 600649"/>
              <a:gd name="connsiteX40" fmla="*/ 679680 w 681631"/>
              <a:gd name="connsiteY40" fmla="*/ 330000 h 600649"/>
              <a:gd name="connsiteX41" fmla="*/ 679015 w 681631"/>
              <a:gd name="connsiteY41" fmla="*/ 340962 h 600649"/>
              <a:gd name="connsiteX42" fmla="*/ 654602 w 681631"/>
              <a:gd name="connsiteY42" fmla="*/ 365374 h 600649"/>
              <a:gd name="connsiteX43" fmla="*/ 654256 w 681631"/>
              <a:gd name="connsiteY43" fmla="*/ 365731 h 600649"/>
              <a:gd name="connsiteX44" fmla="*/ 643286 w 681631"/>
              <a:gd name="connsiteY44" fmla="*/ 365374 h 600649"/>
              <a:gd name="connsiteX45" fmla="*/ 596887 w 681631"/>
              <a:gd name="connsiteY45" fmla="*/ 318974 h 600649"/>
              <a:gd name="connsiteX46" fmla="*/ 596539 w 681631"/>
              <a:gd name="connsiteY46" fmla="*/ 318620 h 600649"/>
              <a:gd name="connsiteX47" fmla="*/ 596887 w 681631"/>
              <a:gd name="connsiteY47" fmla="*/ 307658 h 600649"/>
              <a:gd name="connsiteX48" fmla="*/ 621138 w 681631"/>
              <a:gd name="connsiteY48" fmla="*/ 283246 h 600649"/>
              <a:gd name="connsiteX49" fmla="*/ 621184 w 681631"/>
              <a:gd name="connsiteY49" fmla="*/ 283197 h 600649"/>
              <a:gd name="connsiteX50" fmla="*/ 476928 w 681631"/>
              <a:gd name="connsiteY50" fmla="*/ 214212 h 600649"/>
              <a:gd name="connsiteX51" fmla="*/ 477584 w 681631"/>
              <a:gd name="connsiteY51" fmla="*/ 214229 h 600649"/>
              <a:gd name="connsiteX52" fmla="*/ 497137 w 681631"/>
              <a:gd name="connsiteY52" fmla="*/ 235069 h 600649"/>
              <a:gd name="connsiteX53" fmla="*/ 476928 w 681631"/>
              <a:gd name="connsiteY53" fmla="*/ 255277 h 600649"/>
              <a:gd name="connsiteX54" fmla="*/ 282925 w 681631"/>
              <a:gd name="connsiteY54" fmla="*/ 255277 h 600649"/>
              <a:gd name="connsiteX55" fmla="*/ 262715 w 681631"/>
              <a:gd name="connsiteY55" fmla="*/ 235069 h 600649"/>
              <a:gd name="connsiteX56" fmla="*/ 282925 w 681631"/>
              <a:gd name="connsiteY56" fmla="*/ 214859 h 600649"/>
              <a:gd name="connsiteX57" fmla="*/ 476928 w 681631"/>
              <a:gd name="connsiteY57" fmla="*/ 214859 h 600649"/>
              <a:gd name="connsiteX58" fmla="*/ 129338 w 681631"/>
              <a:gd name="connsiteY58" fmla="*/ 210171 h 600649"/>
              <a:gd name="connsiteX59" fmla="*/ 194005 w 681631"/>
              <a:gd name="connsiteY59" fmla="*/ 210171 h 600649"/>
              <a:gd name="connsiteX60" fmla="*/ 210172 w 681631"/>
              <a:gd name="connsiteY60" fmla="*/ 226338 h 600649"/>
              <a:gd name="connsiteX61" fmla="*/ 210172 w 681631"/>
              <a:gd name="connsiteY61" fmla="*/ 307173 h 600649"/>
              <a:gd name="connsiteX62" fmla="*/ 194005 w 681631"/>
              <a:gd name="connsiteY62" fmla="*/ 323340 h 600649"/>
              <a:gd name="connsiteX63" fmla="*/ 129338 w 681631"/>
              <a:gd name="connsiteY63" fmla="*/ 323340 h 600649"/>
              <a:gd name="connsiteX64" fmla="*/ 113171 w 681631"/>
              <a:gd name="connsiteY64" fmla="*/ 307173 h 600649"/>
              <a:gd name="connsiteX65" fmla="*/ 113171 w 681631"/>
              <a:gd name="connsiteY65" fmla="*/ 226338 h 600649"/>
              <a:gd name="connsiteX66" fmla="*/ 129338 w 681631"/>
              <a:gd name="connsiteY66" fmla="*/ 210171 h 600649"/>
              <a:gd name="connsiteX67" fmla="*/ 194004 w 681631"/>
              <a:gd name="connsiteY67" fmla="*/ 56585 h 600649"/>
              <a:gd name="connsiteX68" fmla="*/ 169755 w 681631"/>
              <a:gd name="connsiteY68" fmla="*/ 80835 h 600649"/>
              <a:gd name="connsiteX69" fmla="*/ 194004 w 681631"/>
              <a:gd name="connsiteY69" fmla="*/ 105086 h 600649"/>
              <a:gd name="connsiteX70" fmla="*/ 258672 w 681631"/>
              <a:gd name="connsiteY70" fmla="*/ 105086 h 600649"/>
              <a:gd name="connsiteX71" fmla="*/ 282924 w 681631"/>
              <a:gd name="connsiteY71" fmla="*/ 80835 h 600649"/>
              <a:gd name="connsiteX72" fmla="*/ 258672 w 681631"/>
              <a:gd name="connsiteY72" fmla="*/ 56585 h 600649"/>
              <a:gd name="connsiteX73" fmla="*/ 97002 w 681631"/>
              <a:gd name="connsiteY73" fmla="*/ 48501 h 600649"/>
              <a:gd name="connsiteX74" fmla="*/ 64668 w 681631"/>
              <a:gd name="connsiteY74" fmla="*/ 80835 h 600649"/>
              <a:gd name="connsiteX75" fmla="*/ 97002 w 681631"/>
              <a:gd name="connsiteY75" fmla="*/ 113169 h 600649"/>
              <a:gd name="connsiteX76" fmla="*/ 129336 w 681631"/>
              <a:gd name="connsiteY76" fmla="*/ 80835 h 600649"/>
              <a:gd name="connsiteX77" fmla="*/ 97002 w 681631"/>
              <a:gd name="connsiteY77" fmla="*/ 48501 h 600649"/>
              <a:gd name="connsiteX78" fmla="*/ 64668 w 681631"/>
              <a:gd name="connsiteY78" fmla="*/ 0 h 600649"/>
              <a:gd name="connsiteX79" fmla="*/ 517344 w 681631"/>
              <a:gd name="connsiteY79" fmla="*/ 0 h 600649"/>
              <a:gd name="connsiteX80" fmla="*/ 582012 w 681631"/>
              <a:gd name="connsiteY80" fmla="*/ 64668 h 600649"/>
              <a:gd name="connsiteX81" fmla="*/ 582012 w 681631"/>
              <a:gd name="connsiteY81" fmla="*/ 265624 h 600649"/>
              <a:gd name="connsiteX82" fmla="*/ 517344 w 681631"/>
              <a:gd name="connsiteY82" fmla="*/ 330292 h 600649"/>
              <a:gd name="connsiteX83" fmla="*/ 517344 w 681631"/>
              <a:gd name="connsiteY83" fmla="*/ 177837 h 600649"/>
              <a:gd name="connsiteX84" fmla="*/ 501177 w 681631"/>
              <a:gd name="connsiteY84" fmla="*/ 161670 h 600649"/>
              <a:gd name="connsiteX85" fmla="*/ 80835 w 681631"/>
              <a:gd name="connsiteY85" fmla="*/ 161670 h 600649"/>
              <a:gd name="connsiteX86" fmla="*/ 64668 w 681631"/>
              <a:gd name="connsiteY86" fmla="*/ 177837 h 600649"/>
              <a:gd name="connsiteX87" fmla="*/ 64668 w 681631"/>
              <a:gd name="connsiteY87" fmla="*/ 452676 h 600649"/>
              <a:gd name="connsiteX88" fmla="*/ 80835 w 681631"/>
              <a:gd name="connsiteY88" fmla="*/ 468843 h 600649"/>
              <a:gd name="connsiteX89" fmla="*/ 378793 w 681631"/>
              <a:gd name="connsiteY89" fmla="*/ 468843 h 600649"/>
              <a:gd name="connsiteX90" fmla="*/ 364081 w 681631"/>
              <a:gd name="connsiteY90" fmla="*/ 483392 h 600649"/>
              <a:gd name="connsiteX91" fmla="*/ 341933 w 681631"/>
              <a:gd name="connsiteY91" fmla="*/ 505542 h 600649"/>
              <a:gd name="connsiteX92" fmla="*/ 328514 w 681631"/>
              <a:gd name="connsiteY92" fmla="*/ 533511 h 600649"/>
              <a:gd name="connsiteX93" fmla="*/ 64668 w 681631"/>
              <a:gd name="connsiteY93" fmla="*/ 533511 h 600649"/>
              <a:gd name="connsiteX94" fmla="*/ 0 w 681631"/>
              <a:gd name="connsiteY94" fmla="*/ 468843 h 600649"/>
              <a:gd name="connsiteX95" fmla="*/ 0 w 681631"/>
              <a:gd name="connsiteY95" fmla="*/ 64668 h 600649"/>
              <a:gd name="connsiteX96" fmla="*/ 64668 w 681631"/>
              <a:gd name="connsiteY96" fmla="*/ 0 h 600649"/>
            </a:gdLst>
            <a:rect l="l" t="t" r="r" b="b"/>
            <a:pathLst>
              <a:path w="681631" h="600649">
                <a:moveTo>
                  <a:pt x="387040" y="518313"/>
                </a:moveTo>
                <a:cubicBezTo>
                  <a:pt x="390238" y="515210"/>
                  <a:pt x="395320" y="515210"/>
                  <a:pt x="398517" y="518313"/>
                </a:cubicBezTo>
                <a:lnTo>
                  <a:pt x="444756" y="564876"/>
                </a:lnTo>
                <a:cubicBezTo>
                  <a:pt x="444771" y="564891"/>
                  <a:pt x="444786" y="564906"/>
                  <a:pt x="444802" y="564923"/>
                </a:cubicBezTo>
                <a:cubicBezTo>
                  <a:pt x="447947" y="568092"/>
                  <a:pt x="447926" y="573216"/>
                  <a:pt x="444756" y="576353"/>
                </a:cubicBezTo>
                <a:lnTo>
                  <a:pt x="428589" y="592520"/>
                </a:lnTo>
                <a:cubicBezTo>
                  <a:pt x="427283" y="593813"/>
                  <a:pt x="425569" y="594623"/>
                  <a:pt x="423738" y="594784"/>
                </a:cubicBezTo>
                <a:lnTo>
                  <a:pt x="373460" y="600604"/>
                </a:lnTo>
                <a:cubicBezTo>
                  <a:pt x="372951" y="600652"/>
                  <a:pt x="372438" y="600669"/>
                  <a:pt x="371930" y="600619"/>
                </a:cubicBezTo>
                <a:cubicBezTo>
                  <a:pt x="367482" y="600232"/>
                  <a:pt x="364186" y="596320"/>
                  <a:pt x="364567" y="591873"/>
                </a:cubicBezTo>
                <a:lnTo>
                  <a:pt x="368609" y="539655"/>
                </a:lnTo>
                <a:cubicBezTo>
                  <a:pt x="368636" y="537698"/>
                  <a:pt x="369452" y="535822"/>
                  <a:pt x="370873" y="534480"/>
                </a:cubicBezTo>
                <a:close/>
                <a:moveTo>
                  <a:pt x="121255" y="376529"/>
                </a:moveTo>
                <a:lnTo>
                  <a:pt x="412261" y="376529"/>
                </a:lnTo>
                <a:cubicBezTo>
                  <a:pt x="423422" y="376529"/>
                  <a:pt x="432469" y="385582"/>
                  <a:pt x="432469" y="396739"/>
                </a:cubicBezTo>
                <a:cubicBezTo>
                  <a:pt x="432469" y="407894"/>
                  <a:pt x="423422" y="416947"/>
                  <a:pt x="412261" y="416947"/>
                </a:cubicBezTo>
                <a:lnTo>
                  <a:pt x="121255" y="416947"/>
                </a:lnTo>
                <a:cubicBezTo>
                  <a:pt x="110093" y="416947"/>
                  <a:pt x="101045" y="407894"/>
                  <a:pt x="101045" y="396739"/>
                </a:cubicBezTo>
                <a:cubicBezTo>
                  <a:pt x="101045" y="385582"/>
                  <a:pt x="110093" y="376529"/>
                  <a:pt x="121255" y="376529"/>
                </a:cubicBezTo>
                <a:close/>
                <a:moveTo>
                  <a:pt x="557600" y="347106"/>
                </a:moveTo>
                <a:cubicBezTo>
                  <a:pt x="560798" y="344001"/>
                  <a:pt x="565882" y="344001"/>
                  <a:pt x="569079" y="347106"/>
                </a:cubicBezTo>
                <a:lnTo>
                  <a:pt x="615479" y="393504"/>
                </a:lnTo>
                <a:cubicBezTo>
                  <a:pt x="618431" y="396722"/>
                  <a:pt x="618359" y="401685"/>
                  <a:pt x="615318" y="404822"/>
                </a:cubicBezTo>
                <a:lnTo>
                  <a:pt x="485982" y="534157"/>
                </a:lnTo>
                <a:cubicBezTo>
                  <a:pt x="485870" y="534271"/>
                  <a:pt x="485753" y="534400"/>
                  <a:pt x="485634" y="534514"/>
                </a:cubicBezTo>
                <a:cubicBezTo>
                  <a:pt x="482509" y="537440"/>
                  <a:pt x="477597" y="537277"/>
                  <a:pt x="474664" y="534157"/>
                </a:cubicBezTo>
                <a:lnTo>
                  <a:pt x="428265" y="487758"/>
                </a:lnTo>
                <a:cubicBezTo>
                  <a:pt x="428146" y="487646"/>
                  <a:pt x="428029" y="487532"/>
                  <a:pt x="427918" y="487403"/>
                </a:cubicBezTo>
                <a:cubicBezTo>
                  <a:pt x="424985" y="484282"/>
                  <a:pt x="425140" y="479368"/>
                  <a:pt x="428265" y="476442"/>
                </a:cubicBezTo>
                <a:close/>
                <a:moveTo>
                  <a:pt x="282925" y="295047"/>
                </a:moveTo>
                <a:lnTo>
                  <a:pt x="476928" y="295047"/>
                </a:lnTo>
                <a:cubicBezTo>
                  <a:pt x="488090" y="295047"/>
                  <a:pt x="497137" y="304101"/>
                  <a:pt x="497137" y="315257"/>
                </a:cubicBezTo>
                <a:cubicBezTo>
                  <a:pt x="497137" y="326412"/>
                  <a:pt x="488090" y="335466"/>
                  <a:pt x="476928" y="335466"/>
                </a:cubicBezTo>
                <a:lnTo>
                  <a:pt x="282925" y="335466"/>
                </a:lnTo>
                <a:cubicBezTo>
                  <a:pt x="271763" y="335466"/>
                  <a:pt x="262715" y="326412"/>
                  <a:pt x="262715" y="315257"/>
                </a:cubicBezTo>
                <a:cubicBezTo>
                  <a:pt x="262715" y="304101"/>
                  <a:pt x="271763" y="295047"/>
                  <a:pt x="282925" y="295047"/>
                </a:cubicBezTo>
                <a:close/>
                <a:moveTo>
                  <a:pt x="621184" y="283197"/>
                </a:moveTo>
                <a:cubicBezTo>
                  <a:pt x="624354" y="280062"/>
                  <a:pt x="629472" y="280077"/>
                  <a:pt x="632615" y="283246"/>
                </a:cubicBezTo>
                <a:lnTo>
                  <a:pt x="679015" y="329646"/>
                </a:lnTo>
                <a:lnTo>
                  <a:pt x="679339" y="329646"/>
                </a:lnTo>
                <a:cubicBezTo>
                  <a:pt x="679456" y="329758"/>
                  <a:pt x="679572" y="329888"/>
                  <a:pt x="679680" y="330000"/>
                </a:cubicBezTo>
                <a:cubicBezTo>
                  <a:pt x="682522" y="333218"/>
                  <a:pt x="682225" y="338117"/>
                  <a:pt x="679015" y="340962"/>
                </a:cubicBezTo>
                <a:lnTo>
                  <a:pt x="654602" y="365374"/>
                </a:lnTo>
                <a:cubicBezTo>
                  <a:pt x="654492" y="365488"/>
                  <a:pt x="654375" y="365617"/>
                  <a:pt x="654256" y="365731"/>
                </a:cubicBezTo>
                <a:cubicBezTo>
                  <a:pt x="651130" y="368657"/>
                  <a:pt x="646219" y="368494"/>
                  <a:pt x="643286" y="365374"/>
                </a:cubicBezTo>
                <a:lnTo>
                  <a:pt x="596887" y="318974"/>
                </a:lnTo>
                <a:cubicBezTo>
                  <a:pt x="596768" y="318862"/>
                  <a:pt x="596651" y="318749"/>
                  <a:pt x="596539" y="318620"/>
                </a:cubicBezTo>
                <a:cubicBezTo>
                  <a:pt x="593606" y="315498"/>
                  <a:pt x="593762" y="310585"/>
                  <a:pt x="596887" y="307658"/>
                </a:cubicBezTo>
                <a:lnTo>
                  <a:pt x="621138" y="283246"/>
                </a:lnTo>
                <a:cubicBezTo>
                  <a:pt x="621153" y="283231"/>
                  <a:pt x="621169" y="283214"/>
                  <a:pt x="621184" y="283197"/>
                </a:cubicBezTo>
                <a:close/>
                <a:moveTo>
                  <a:pt x="476928" y="214212"/>
                </a:moveTo>
                <a:cubicBezTo>
                  <a:pt x="477147" y="214212"/>
                  <a:pt x="477366" y="214212"/>
                  <a:pt x="477584" y="214229"/>
                </a:cubicBezTo>
                <a:cubicBezTo>
                  <a:pt x="488740" y="214584"/>
                  <a:pt x="497493" y="223913"/>
                  <a:pt x="497137" y="235069"/>
                </a:cubicBezTo>
                <a:cubicBezTo>
                  <a:pt x="497137" y="246224"/>
                  <a:pt x="488090" y="255277"/>
                  <a:pt x="476928" y="255277"/>
                </a:cubicBezTo>
                <a:lnTo>
                  <a:pt x="282925" y="255277"/>
                </a:lnTo>
                <a:cubicBezTo>
                  <a:pt x="271763" y="255277"/>
                  <a:pt x="262715" y="246224"/>
                  <a:pt x="262715" y="235069"/>
                </a:cubicBezTo>
                <a:cubicBezTo>
                  <a:pt x="262715" y="223913"/>
                  <a:pt x="271763" y="214859"/>
                  <a:pt x="282925" y="214859"/>
                </a:cubicBezTo>
                <a:lnTo>
                  <a:pt x="476928" y="214859"/>
                </a:lnTo>
                <a:close/>
                <a:moveTo>
                  <a:pt x="129338" y="210171"/>
                </a:moveTo>
                <a:lnTo>
                  <a:pt x="194005" y="210171"/>
                </a:lnTo>
                <a:cubicBezTo>
                  <a:pt x="202935" y="210171"/>
                  <a:pt x="210172" y="217414"/>
                  <a:pt x="210172" y="226338"/>
                </a:cubicBezTo>
                <a:lnTo>
                  <a:pt x="210172" y="307173"/>
                </a:lnTo>
                <a:cubicBezTo>
                  <a:pt x="210172" y="316098"/>
                  <a:pt x="202935" y="323340"/>
                  <a:pt x="194005" y="323340"/>
                </a:cubicBezTo>
                <a:lnTo>
                  <a:pt x="129338" y="323340"/>
                </a:lnTo>
                <a:cubicBezTo>
                  <a:pt x="120408" y="323340"/>
                  <a:pt x="113171" y="316098"/>
                  <a:pt x="113171" y="307173"/>
                </a:cubicBezTo>
                <a:lnTo>
                  <a:pt x="113171" y="226338"/>
                </a:lnTo>
                <a:cubicBezTo>
                  <a:pt x="113171" y="217414"/>
                  <a:pt x="120408" y="210171"/>
                  <a:pt x="129338" y="210171"/>
                </a:cubicBezTo>
                <a:close/>
                <a:moveTo>
                  <a:pt x="194004" y="56585"/>
                </a:moveTo>
                <a:cubicBezTo>
                  <a:pt x="180612" y="56585"/>
                  <a:pt x="169755" y="67448"/>
                  <a:pt x="169755" y="80835"/>
                </a:cubicBezTo>
                <a:cubicBezTo>
                  <a:pt x="169755" y="94222"/>
                  <a:pt x="180612" y="105086"/>
                  <a:pt x="194004" y="105086"/>
                </a:cubicBezTo>
                <a:lnTo>
                  <a:pt x="258672" y="105086"/>
                </a:lnTo>
                <a:cubicBezTo>
                  <a:pt x="272066" y="105086"/>
                  <a:pt x="282924" y="94222"/>
                  <a:pt x="282924" y="80835"/>
                </a:cubicBezTo>
                <a:cubicBezTo>
                  <a:pt x="282924" y="67448"/>
                  <a:pt x="272066" y="56585"/>
                  <a:pt x="258672" y="56585"/>
                </a:cubicBezTo>
                <a:close/>
                <a:moveTo>
                  <a:pt x="97002" y="48501"/>
                </a:moveTo>
                <a:cubicBezTo>
                  <a:pt x="79145" y="48501"/>
                  <a:pt x="64668" y="62971"/>
                  <a:pt x="64668" y="80835"/>
                </a:cubicBezTo>
                <a:cubicBezTo>
                  <a:pt x="64668" y="98699"/>
                  <a:pt x="79145" y="113169"/>
                  <a:pt x="97002" y="113169"/>
                </a:cubicBezTo>
                <a:cubicBezTo>
                  <a:pt x="114860" y="113169"/>
                  <a:pt x="129336" y="98699"/>
                  <a:pt x="129336" y="80835"/>
                </a:cubicBezTo>
                <a:cubicBezTo>
                  <a:pt x="129336" y="62971"/>
                  <a:pt x="114860" y="48501"/>
                  <a:pt x="97002" y="48501"/>
                </a:cubicBezTo>
                <a:close/>
                <a:moveTo>
                  <a:pt x="64668" y="0"/>
                </a:moveTo>
                <a:lnTo>
                  <a:pt x="517344" y="0"/>
                </a:lnTo>
                <a:cubicBezTo>
                  <a:pt x="553059" y="0"/>
                  <a:pt x="582012" y="28955"/>
                  <a:pt x="582012" y="64668"/>
                </a:cubicBezTo>
                <a:lnTo>
                  <a:pt x="582012" y="265624"/>
                </a:lnTo>
                <a:lnTo>
                  <a:pt x="517344" y="330292"/>
                </a:lnTo>
                <a:lnTo>
                  <a:pt x="517344" y="177837"/>
                </a:lnTo>
                <a:cubicBezTo>
                  <a:pt x="517344" y="168912"/>
                  <a:pt x="510107" y="161670"/>
                  <a:pt x="501177" y="161670"/>
                </a:cubicBezTo>
                <a:lnTo>
                  <a:pt x="80835" y="161670"/>
                </a:lnTo>
                <a:cubicBezTo>
                  <a:pt x="71906" y="161670"/>
                  <a:pt x="64668" y="168912"/>
                  <a:pt x="64668" y="177837"/>
                </a:cubicBezTo>
                <a:lnTo>
                  <a:pt x="64668" y="452676"/>
                </a:lnTo>
                <a:cubicBezTo>
                  <a:pt x="64668" y="461600"/>
                  <a:pt x="71906" y="468843"/>
                  <a:pt x="80835" y="468843"/>
                </a:cubicBezTo>
                <a:lnTo>
                  <a:pt x="378793" y="468843"/>
                </a:lnTo>
                <a:lnTo>
                  <a:pt x="364081" y="483392"/>
                </a:lnTo>
                <a:lnTo>
                  <a:pt x="341933" y="505542"/>
                </a:lnTo>
                <a:cubicBezTo>
                  <a:pt x="334519" y="513140"/>
                  <a:pt x="329804" y="522970"/>
                  <a:pt x="328514" y="533511"/>
                </a:cubicBezTo>
                <a:lnTo>
                  <a:pt x="64668" y="533511"/>
                </a:lnTo>
                <a:cubicBezTo>
                  <a:pt x="28953" y="533511"/>
                  <a:pt x="0" y="504556"/>
                  <a:pt x="0" y="468843"/>
                </a:cubicBezTo>
                <a:lnTo>
                  <a:pt x="0" y="64668"/>
                </a:lnTo>
                <a:cubicBezTo>
                  <a:pt x="0" y="28955"/>
                  <a:pt x="28953" y="0"/>
                  <a:pt x="64668" y="0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8374253" y="2733196"/>
            <a:ext cx="2611357" cy="3365324"/>
          </a:xfrm>
          <a:prstGeom prst="roundRect">
            <a:avLst>
              <a:gd name="adj" fmla="val 4275"/>
            </a:avLst>
          </a:prstGeom>
          <a:solidFill>
            <a:schemeClr val="bg1"/>
          </a:solidFill>
          <a:ln cap="flat">
            <a:noFill/>
            <a:prstDash val="solid"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15" name="标题 1"/>
          <p:cNvCxnSpPr/>
          <p:nvPr/>
        </p:nvCxnSpPr>
        <p:spPr>
          <a:xfrm rot="0" flipH="0" flipV="0">
            <a:off x="9527510" y="4230991"/>
            <a:ext cx="304842" cy="0"/>
          </a:xfrm>
          <a:prstGeom prst="line">
            <a:avLst/>
          </a:prstGeom>
          <a:noFill/>
          <a:ln w="25400" cap="sq">
            <a:solidFill>
              <a:schemeClr val="tx1">
                <a:lumMod val="75000"/>
                <a:lumOff val="25000"/>
              </a:schemeClr>
            </a:solidFill>
            <a:miter/>
          </a:ln>
        </p:spPr>
      </p:cxnSp>
      <p:sp>
        <p:nvSpPr>
          <p:cNvPr id="16" name="标题 1"/>
          <p:cNvSpPr txBox="1"/>
          <p:nvPr/>
        </p:nvSpPr>
        <p:spPr>
          <a:xfrm rot="0" flipH="0" flipV="0">
            <a:off x="9386097" y="3072350"/>
            <a:ext cx="587669" cy="587669"/>
          </a:xfrm>
          <a:prstGeom prst="roundRect">
            <a:avLst>
              <a:gd name="adj" fmla="val 7971"/>
            </a:avLst>
          </a:prstGeom>
          <a:gradFill>
            <a:gsLst>
              <a:gs pos="16000">
                <a:schemeClr val="accent1">
                  <a:lumMod val="20000"/>
                  <a:lumOff val="80000"/>
                  <a:alpha val="100000"/>
                </a:schemeClr>
              </a:gs>
              <a:gs pos="76000">
                <a:schemeClr val="accent1">
                  <a:alpha val="100000"/>
                </a:schemeClr>
              </a:gs>
            </a:gsLst>
            <a:path path="circle">
              <a:fillToRect b="100000" r="100000"/>
            </a:path>
            <a:tileRect t="-100000" l="-100000"/>
          </a:gradFill>
          <a:ln cap="flat">
            <a:noFill/>
            <a:prstDash val="solid"/>
            <a:miter/>
          </a:ln>
          <a:effectLst>
            <a:outerShdw dist="127000" blurRad="254000" dir="2700000" sx="100000" sy="100000" kx="0" ky="0" algn="tl" rotWithShape="0">
              <a:schemeClr val="accent1">
                <a:lumMod val="50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0" y="6722348"/>
            <a:ext cx="12192000" cy="135653"/>
          </a:xfrm>
          <a:custGeom>
            <a:avLst/>
            <a:gdLst>
              <a:gd name="connsiteX0" fmla="*/ 0 w 12192000"/>
              <a:gd name="connsiteY0" fmla="*/ 0 h 135653"/>
              <a:gd name="connsiteX1" fmla="*/ 12192000 w 12192000"/>
              <a:gd name="connsiteY1" fmla="*/ 0 h 135653"/>
              <a:gd name="connsiteX2" fmla="*/ 12192000 w 12192000"/>
              <a:gd name="connsiteY2" fmla="*/ 135653 h 135653"/>
              <a:gd name="connsiteX3" fmla="*/ 0 w 12192000"/>
              <a:gd name="connsiteY3" fmla="*/ 135653 h 135653"/>
            </a:gdLst>
            <a:rect l="l" t="t" r="r" b="b"/>
            <a:pathLst>
              <a:path w="12192000" h="135653">
                <a:moveTo>
                  <a:pt x="0" y="0"/>
                </a:moveTo>
                <a:lnTo>
                  <a:pt x="12192000" y="0"/>
                </a:lnTo>
                <a:lnTo>
                  <a:pt x="12192000" y="135653"/>
                </a:lnTo>
                <a:lnTo>
                  <a:pt x="0" y="135653"/>
                </a:ln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2227985" y="3072350"/>
            <a:ext cx="587669" cy="587669"/>
          </a:xfrm>
          <a:prstGeom prst="roundRect">
            <a:avLst>
              <a:gd name="adj" fmla="val 7971"/>
            </a:avLst>
          </a:prstGeom>
          <a:gradFill>
            <a:gsLst>
              <a:gs pos="16000">
                <a:schemeClr val="accent1">
                  <a:lumMod val="20000"/>
                  <a:lumOff val="80000"/>
                  <a:alpha val="100000"/>
                </a:schemeClr>
              </a:gs>
              <a:gs pos="76000">
                <a:schemeClr val="accent1">
                  <a:alpha val="100000"/>
                </a:schemeClr>
              </a:gs>
            </a:gsLst>
            <a:path path="circle">
              <a:fillToRect b="100000" r="100000"/>
            </a:path>
            <a:tileRect t="-100000" l="-100000"/>
          </a:gradFill>
          <a:ln cap="flat">
            <a:noFill/>
            <a:prstDash val="solid"/>
            <a:miter/>
          </a:ln>
          <a:effectLst>
            <a:outerShdw dist="127000" blurRad="254000" dir="2700000" sx="100000" sy="100000" kx="0" ky="0" algn="tl" rotWithShape="0">
              <a:schemeClr val="accent1">
                <a:lumMod val="50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2326949" y="3196955"/>
            <a:ext cx="389741" cy="338459"/>
          </a:xfrm>
          <a:custGeom>
            <a:avLst/>
            <a:gdLst>
              <a:gd name="connsiteX0" fmla="*/ 275163 w 614346"/>
              <a:gd name="connsiteY0" fmla="*/ 452676 h 533511"/>
              <a:gd name="connsiteX1" fmla="*/ 258996 w 614346"/>
              <a:gd name="connsiteY1" fmla="*/ 468843 h 533511"/>
              <a:gd name="connsiteX2" fmla="*/ 275163 w 614346"/>
              <a:gd name="connsiteY2" fmla="*/ 485010 h 533511"/>
              <a:gd name="connsiteX3" fmla="*/ 355998 w 614346"/>
              <a:gd name="connsiteY3" fmla="*/ 485010 h 533511"/>
              <a:gd name="connsiteX4" fmla="*/ 372165 w 614346"/>
              <a:gd name="connsiteY4" fmla="*/ 468843 h 533511"/>
              <a:gd name="connsiteX5" fmla="*/ 355998 w 614346"/>
              <a:gd name="connsiteY5" fmla="*/ 452676 h 533511"/>
              <a:gd name="connsiteX6" fmla="*/ 250914 w 614346"/>
              <a:gd name="connsiteY6" fmla="*/ 286964 h 533511"/>
              <a:gd name="connsiteX7" fmla="*/ 230704 w 614346"/>
              <a:gd name="connsiteY7" fmla="*/ 307172 h 533511"/>
              <a:gd name="connsiteX8" fmla="*/ 250914 w 614346"/>
              <a:gd name="connsiteY8" fmla="*/ 327381 h 533511"/>
              <a:gd name="connsiteX9" fmla="*/ 331749 w 614346"/>
              <a:gd name="connsiteY9" fmla="*/ 327381 h 533511"/>
              <a:gd name="connsiteX10" fmla="*/ 351957 w 614346"/>
              <a:gd name="connsiteY10" fmla="*/ 307172 h 533511"/>
              <a:gd name="connsiteX11" fmla="*/ 331749 w 614346"/>
              <a:gd name="connsiteY11" fmla="*/ 286964 h 533511"/>
              <a:gd name="connsiteX12" fmla="*/ 250914 w 614346"/>
              <a:gd name="connsiteY12" fmla="*/ 206129 h 533511"/>
              <a:gd name="connsiteX13" fmla="*/ 230704 w 614346"/>
              <a:gd name="connsiteY13" fmla="*/ 226337 h 533511"/>
              <a:gd name="connsiteX14" fmla="*/ 250914 w 614346"/>
              <a:gd name="connsiteY14" fmla="*/ 246546 h 533511"/>
              <a:gd name="connsiteX15" fmla="*/ 380250 w 614346"/>
              <a:gd name="connsiteY15" fmla="*/ 246546 h 533511"/>
              <a:gd name="connsiteX16" fmla="*/ 400458 w 614346"/>
              <a:gd name="connsiteY16" fmla="*/ 226337 h 533511"/>
              <a:gd name="connsiteX17" fmla="*/ 380250 w 614346"/>
              <a:gd name="connsiteY17" fmla="*/ 206129 h 533511"/>
              <a:gd name="connsiteX18" fmla="*/ 210496 w 614346"/>
              <a:gd name="connsiteY18" fmla="*/ 161669 h 533511"/>
              <a:gd name="connsiteX19" fmla="*/ 404500 w 614346"/>
              <a:gd name="connsiteY19" fmla="*/ 161669 h 533511"/>
              <a:gd name="connsiteX20" fmla="*/ 436834 w 614346"/>
              <a:gd name="connsiteY20" fmla="*/ 194003 h 533511"/>
              <a:gd name="connsiteX21" fmla="*/ 436834 w 614346"/>
              <a:gd name="connsiteY21" fmla="*/ 363758 h 533511"/>
              <a:gd name="connsiteX22" fmla="*/ 428751 w 614346"/>
              <a:gd name="connsiteY22" fmla="*/ 371840 h 533511"/>
              <a:gd name="connsiteX23" fmla="*/ 186246 w 614346"/>
              <a:gd name="connsiteY23" fmla="*/ 371840 h 533511"/>
              <a:gd name="connsiteX24" fmla="*/ 178162 w 614346"/>
              <a:gd name="connsiteY24" fmla="*/ 363758 h 533511"/>
              <a:gd name="connsiteX25" fmla="*/ 178162 w 614346"/>
              <a:gd name="connsiteY25" fmla="*/ 194003 h 533511"/>
              <a:gd name="connsiteX26" fmla="*/ 210496 w 614346"/>
              <a:gd name="connsiteY26" fmla="*/ 161669 h 533511"/>
              <a:gd name="connsiteX27" fmla="*/ 113493 w 614346"/>
              <a:gd name="connsiteY27" fmla="*/ 129336 h 533511"/>
              <a:gd name="connsiteX28" fmla="*/ 97326 w 614346"/>
              <a:gd name="connsiteY28" fmla="*/ 145503 h 533511"/>
              <a:gd name="connsiteX29" fmla="*/ 97326 w 614346"/>
              <a:gd name="connsiteY29" fmla="*/ 404175 h 533511"/>
              <a:gd name="connsiteX30" fmla="*/ 517668 w 614346"/>
              <a:gd name="connsiteY30" fmla="*/ 404175 h 533511"/>
              <a:gd name="connsiteX31" fmla="*/ 517668 w 614346"/>
              <a:gd name="connsiteY31" fmla="*/ 145503 h 533511"/>
              <a:gd name="connsiteX32" fmla="*/ 501501 w 614346"/>
              <a:gd name="connsiteY32" fmla="*/ 129336 h 533511"/>
              <a:gd name="connsiteX33" fmla="*/ 242829 w 614346"/>
              <a:gd name="connsiteY33" fmla="*/ 48501 h 533511"/>
              <a:gd name="connsiteX34" fmla="*/ 242829 w 614346"/>
              <a:gd name="connsiteY34" fmla="*/ 80835 h 533511"/>
              <a:gd name="connsiteX35" fmla="*/ 372165 w 614346"/>
              <a:gd name="connsiteY35" fmla="*/ 80835 h 533511"/>
              <a:gd name="connsiteX36" fmla="*/ 372165 w 614346"/>
              <a:gd name="connsiteY36" fmla="*/ 48501 h 533511"/>
              <a:gd name="connsiteX37" fmla="*/ 242505 w 614346"/>
              <a:gd name="connsiteY37" fmla="*/ 0 h 533511"/>
              <a:gd name="connsiteX38" fmla="*/ 371841 w 614346"/>
              <a:gd name="connsiteY38" fmla="*/ 0 h 533511"/>
              <a:gd name="connsiteX39" fmla="*/ 420342 w 614346"/>
              <a:gd name="connsiteY39" fmla="*/ 48501 h 533511"/>
              <a:gd name="connsiteX40" fmla="*/ 420342 w 614346"/>
              <a:gd name="connsiteY40" fmla="*/ 80835 h 533511"/>
              <a:gd name="connsiteX41" fmla="*/ 501177 w 614346"/>
              <a:gd name="connsiteY41" fmla="*/ 80835 h 533511"/>
              <a:gd name="connsiteX42" fmla="*/ 565845 w 614346"/>
              <a:gd name="connsiteY42" fmla="*/ 145503 h 533511"/>
              <a:gd name="connsiteX43" fmla="*/ 565845 w 614346"/>
              <a:gd name="connsiteY43" fmla="*/ 380895 h 533511"/>
              <a:gd name="connsiteX44" fmla="*/ 608687 w 614346"/>
              <a:gd name="connsiteY44" fmla="*/ 404661 h 533511"/>
              <a:gd name="connsiteX45" fmla="*/ 611598 w 614346"/>
              <a:gd name="connsiteY45" fmla="*/ 406277 h 533511"/>
              <a:gd name="connsiteX46" fmla="*/ 614346 w 614346"/>
              <a:gd name="connsiteY46" fmla="*/ 412260 h 533511"/>
              <a:gd name="connsiteX47" fmla="*/ 614346 w 614346"/>
              <a:gd name="connsiteY47" fmla="*/ 501177 h 533511"/>
              <a:gd name="connsiteX48" fmla="*/ 582012 w 614346"/>
              <a:gd name="connsiteY48" fmla="*/ 533511 h 533511"/>
              <a:gd name="connsiteX49" fmla="*/ 32334 w 614346"/>
              <a:gd name="connsiteY49" fmla="*/ 533511 h 533511"/>
              <a:gd name="connsiteX50" fmla="*/ 0 w 614346"/>
              <a:gd name="connsiteY50" fmla="*/ 501177 h 533511"/>
              <a:gd name="connsiteX51" fmla="*/ 0 w 614346"/>
              <a:gd name="connsiteY51" fmla="*/ 412260 h 533511"/>
              <a:gd name="connsiteX52" fmla="*/ 2748 w 614346"/>
              <a:gd name="connsiteY52" fmla="*/ 406277 h 533511"/>
              <a:gd name="connsiteX53" fmla="*/ 5659 w 614346"/>
              <a:gd name="connsiteY53" fmla="*/ 404661 h 533511"/>
              <a:gd name="connsiteX54" fmla="*/ 48501 w 614346"/>
              <a:gd name="connsiteY54" fmla="*/ 380895 h 533511"/>
              <a:gd name="connsiteX55" fmla="*/ 48501 w 614346"/>
              <a:gd name="connsiteY55" fmla="*/ 145503 h 533511"/>
              <a:gd name="connsiteX56" fmla="*/ 113169 w 614346"/>
              <a:gd name="connsiteY56" fmla="*/ 80835 h 533511"/>
              <a:gd name="connsiteX57" fmla="*/ 194004 w 614346"/>
              <a:gd name="connsiteY57" fmla="*/ 80835 h 533511"/>
              <a:gd name="connsiteX58" fmla="*/ 194004 w 614346"/>
              <a:gd name="connsiteY58" fmla="*/ 48501 h 533511"/>
              <a:gd name="connsiteX59" fmla="*/ 242505 w 614346"/>
              <a:gd name="connsiteY59" fmla="*/ 0 h 533511"/>
            </a:gdLst>
            <a:rect l="l" t="t" r="r" b="b"/>
            <a:pathLst>
              <a:path w="614346" h="533511">
                <a:moveTo>
                  <a:pt x="275163" y="452676"/>
                </a:moveTo>
                <a:cubicBezTo>
                  <a:pt x="266238" y="452676"/>
                  <a:pt x="258996" y="459919"/>
                  <a:pt x="258996" y="468843"/>
                </a:cubicBezTo>
                <a:cubicBezTo>
                  <a:pt x="258996" y="477768"/>
                  <a:pt x="266238" y="485010"/>
                  <a:pt x="275163" y="485010"/>
                </a:cubicBezTo>
                <a:lnTo>
                  <a:pt x="355998" y="485010"/>
                </a:lnTo>
                <a:cubicBezTo>
                  <a:pt x="364921" y="485010"/>
                  <a:pt x="372165" y="477768"/>
                  <a:pt x="372165" y="468843"/>
                </a:cubicBezTo>
                <a:cubicBezTo>
                  <a:pt x="372165" y="459919"/>
                  <a:pt x="364921" y="452676"/>
                  <a:pt x="355998" y="452676"/>
                </a:cubicBezTo>
                <a:close/>
                <a:moveTo>
                  <a:pt x="250914" y="286964"/>
                </a:moveTo>
                <a:cubicBezTo>
                  <a:pt x="239758" y="286964"/>
                  <a:pt x="230704" y="296017"/>
                  <a:pt x="230704" y="307172"/>
                </a:cubicBezTo>
                <a:cubicBezTo>
                  <a:pt x="230704" y="318327"/>
                  <a:pt x="239758" y="327381"/>
                  <a:pt x="250914" y="327381"/>
                </a:cubicBezTo>
                <a:lnTo>
                  <a:pt x="331749" y="327381"/>
                </a:lnTo>
                <a:cubicBezTo>
                  <a:pt x="342904" y="327381"/>
                  <a:pt x="351957" y="318327"/>
                  <a:pt x="351957" y="307172"/>
                </a:cubicBezTo>
                <a:cubicBezTo>
                  <a:pt x="351957" y="296017"/>
                  <a:pt x="342904" y="286964"/>
                  <a:pt x="331749" y="286964"/>
                </a:cubicBezTo>
                <a:close/>
                <a:moveTo>
                  <a:pt x="250914" y="206129"/>
                </a:moveTo>
                <a:cubicBezTo>
                  <a:pt x="239758" y="206129"/>
                  <a:pt x="230704" y="215182"/>
                  <a:pt x="230704" y="226337"/>
                </a:cubicBezTo>
                <a:cubicBezTo>
                  <a:pt x="230704" y="237492"/>
                  <a:pt x="239758" y="246546"/>
                  <a:pt x="250914" y="246546"/>
                </a:cubicBezTo>
                <a:lnTo>
                  <a:pt x="380250" y="246546"/>
                </a:lnTo>
                <a:cubicBezTo>
                  <a:pt x="391405" y="246546"/>
                  <a:pt x="400458" y="237492"/>
                  <a:pt x="400458" y="226337"/>
                </a:cubicBezTo>
                <a:cubicBezTo>
                  <a:pt x="400458" y="215182"/>
                  <a:pt x="391405" y="206129"/>
                  <a:pt x="380250" y="206129"/>
                </a:cubicBezTo>
                <a:close/>
                <a:moveTo>
                  <a:pt x="210496" y="161669"/>
                </a:moveTo>
                <a:lnTo>
                  <a:pt x="404500" y="161669"/>
                </a:lnTo>
                <a:cubicBezTo>
                  <a:pt x="422364" y="161669"/>
                  <a:pt x="436834" y="176139"/>
                  <a:pt x="436834" y="194003"/>
                </a:cubicBezTo>
                <a:lnTo>
                  <a:pt x="436834" y="363758"/>
                </a:lnTo>
                <a:cubicBezTo>
                  <a:pt x="436834" y="368218"/>
                  <a:pt x="433212" y="371840"/>
                  <a:pt x="428751" y="371840"/>
                </a:cubicBezTo>
                <a:lnTo>
                  <a:pt x="186246" y="371840"/>
                </a:lnTo>
                <a:cubicBezTo>
                  <a:pt x="181784" y="371840"/>
                  <a:pt x="178162" y="368218"/>
                  <a:pt x="178162" y="363758"/>
                </a:cubicBezTo>
                <a:lnTo>
                  <a:pt x="178162" y="194003"/>
                </a:lnTo>
                <a:cubicBezTo>
                  <a:pt x="178162" y="176139"/>
                  <a:pt x="192631" y="161669"/>
                  <a:pt x="210496" y="161669"/>
                </a:cubicBezTo>
                <a:close/>
                <a:moveTo>
                  <a:pt x="113493" y="129336"/>
                </a:moveTo>
                <a:cubicBezTo>
                  <a:pt x="104568" y="129336"/>
                  <a:pt x="97326" y="136579"/>
                  <a:pt x="97326" y="145503"/>
                </a:cubicBezTo>
                <a:lnTo>
                  <a:pt x="97326" y="404175"/>
                </a:lnTo>
                <a:lnTo>
                  <a:pt x="517668" y="404175"/>
                </a:lnTo>
                <a:lnTo>
                  <a:pt x="517668" y="145503"/>
                </a:lnTo>
                <a:cubicBezTo>
                  <a:pt x="517668" y="136579"/>
                  <a:pt x="510424" y="129336"/>
                  <a:pt x="501501" y="129336"/>
                </a:cubicBezTo>
                <a:close/>
                <a:moveTo>
                  <a:pt x="242829" y="48501"/>
                </a:moveTo>
                <a:lnTo>
                  <a:pt x="242829" y="80835"/>
                </a:lnTo>
                <a:lnTo>
                  <a:pt x="372165" y="80835"/>
                </a:lnTo>
                <a:lnTo>
                  <a:pt x="372165" y="48501"/>
                </a:lnTo>
                <a:close/>
                <a:moveTo>
                  <a:pt x="242505" y="0"/>
                </a:moveTo>
                <a:lnTo>
                  <a:pt x="371841" y="0"/>
                </a:lnTo>
                <a:cubicBezTo>
                  <a:pt x="398630" y="0"/>
                  <a:pt x="420342" y="21712"/>
                  <a:pt x="420342" y="48501"/>
                </a:cubicBezTo>
                <a:lnTo>
                  <a:pt x="420342" y="80835"/>
                </a:lnTo>
                <a:lnTo>
                  <a:pt x="501177" y="80835"/>
                </a:lnTo>
                <a:cubicBezTo>
                  <a:pt x="536890" y="80835"/>
                  <a:pt x="565845" y="109790"/>
                  <a:pt x="565845" y="145503"/>
                </a:cubicBezTo>
                <a:lnTo>
                  <a:pt x="565845" y="380895"/>
                </a:lnTo>
                <a:lnTo>
                  <a:pt x="608687" y="404661"/>
                </a:lnTo>
                <a:cubicBezTo>
                  <a:pt x="609755" y="405000"/>
                  <a:pt x="610741" y="405550"/>
                  <a:pt x="611598" y="406277"/>
                </a:cubicBezTo>
                <a:cubicBezTo>
                  <a:pt x="613312" y="407797"/>
                  <a:pt x="614298" y="409963"/>
                  <a:pt x="614346" y="412260"/>
                </a:cubicBezTo>
                <a:lnTo>
                  <a:pt x="614346" y="501177"/>
                </a:lnTo>
                <a:cubicBezTo>
                  <a:pt x="614346" y="519042"/>
                  <a:pt x="599876" y="533511"/>
                  <a:pt x="582012" y="533511"/>
                </a:cubicBezTo>
                <a:lnTo>
                  <a:pt x="32334" y="533511"/>
                </a:lnTo>
                <a:cubicBezTo>
                  <a:pt x="14469" y="533511"/>
                  <a:pt x="0" y="519042"/>
                  <a:pt x="0" y="501177"/>
                </a:cubicBezTo>
                <a:lnTo>
                  <a:pt x="0" y="412260"/>
                </a:lnTo>
                <a:cubicBezTo>
                  <a:pt x="64" y="409980"/>
                  <a:pt x="1050" y="407813"/>
                  <a:pt x="2748" y="406277"/>
                </a:cubicBezTo>
                <a:cubicBezTo>
                  <a:pt x="3654" y="405615"/>
                  <a:pt x="4623" y="405080"/>
                  <a:pt x="5659" y="404661"/>
                </a:cubicBezTo>
                <a:lnTo>
                  <a:pt x="48501" y="380895"/>
                </a:lnTo>
                <a:lnTo>
                  <a:pt x="48501" y="145503"/>
                </a:lnTo>
                <a:cubicBezTo>
                  <a:pt x="48501" y="109790"/>
                  <a:pt x="77455" y="80835"/>
                  <a:pt x="113169" y="80835"/>
                </a:cubicBezTo>
                <a:lnTo>
                  <a:pt x="194004" y="80835"/>
                </a:lnTo>
                <a:lnTo>
                  <a:pt x="194004" y="48501"/>
                </a:lnTo>
                <a:cubicBezTo>
                  <a:pt x="194004" y="21712"/>
                  <a:pt x="215716" y="0"/>
                  <a:pt x="242505" y="0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9515299" y="3210400"/>
            <a:ext cx="329264" cy="311568"/>
          </a:xfrm>
          <a:custGeom>
            <a:avLst/>
            <a:gdLst>
              <a:gd name="T0" fmla="*/ 9262 w 13528"/>
              <a:gd name="T1" fmla="*/ 11863 h 12800"/>
              <a:gd name="T2" fmla="*/ 9262 w 13528"/>
              <a:gd name="T3" fmla="*/ 728 h 12800"/>
              <a:gd name="T4" fmla="*/ 8429 w 13528"/>
              <a:gd name="T5" fmla="*/ 0 h 12800"/>
              <a:gd name="T6" fmla="*/ 1769 w 13528"/>
              <a:gd name="T7" fmla="*/ 0 h 12800"/>
              <a:gd name="T8" fmla="*/ 1145 w 13528"/>
              <a:gd name="T9" fmla="*/ 313 h 12800"/>
              <a:gd name="T10" fmla="*/ 937 w 13528"/>
              <a:gd name="T11" fmla="*/ 937 h 12800"/>
              <a:gd name="T12" fmla="*/ 937 w 13528"/>
              <a:gd name="T13" fmla="*/ 11967 h 12800"/>
              <a:gd name="T14" fmla="*/ 417 w 13528"/>
              <a:gd name="T15" fmla="*/ 11967 h 12800"/>
              <a:gd name="T16" fmla="*/ 104 w 13528"/>
              <a:gd name="T17" fmla="*/ 12280 h 12800"/>
              <a:gd name="T18" fmla="*/ 208 w 13528"/>
              <a:gd name="T19" fmla="*/ 12696 h 12800"/>
              <a:gd name="T20" fmla="*/ 624 w 13528"/>
              <a:gd name="T21" fmla="*/ 12800 h 12800"/>
              <a:gd name="T22" fmla="*/ 13111 w 13528"/>
              <a:gd name="T23" fmla="*/ 12800 h 12800"/>
              <a:gd name="T24" fmla="*/ 13424 w 13528"/>
              <a:gd name="T25" fmla="*/ 12487 h 12800"/>
              <a:gd name="T26" fmla="*/ 13111 w 13528"/>
              <a:gd name="T27" fmla="*/ 11967 h 12800"/>
              <a:gd name="T28" fmla="*/ 12695 w 13528"/>
              <a:gd name="T29" fmla="*/ 11967 h 12800"/>
              <a:gd name="T30" fmla="*/ 12695 w 13528"/>
              <a:gd name="T31" fmla="*/ 4996 h 12800"/>
              <a:gd name="T32" fmla="*/ 12071 w 13528"/>
              <a:gd name="T33" fmla="*/ 4372 h 12800"/>
              <a:gd name="T34" fmla="*/ 10197 w 13528"/>
              <a:gd name="T35" fmla="*/ 4372 h 12800"/>
              <a:gd name="T36" fmla="*/ 10197 w 13528"/>
              <a:gd name="T37" fmla="*/ 11759 h 12800"/>
              <a:gd name="T38" fmla="*/ 10093 w 13528"/>
              <a:gd name="T39" fmla="*/ 11863 h 12800"/>
              <a:gd name="T40" fmla="*/ 9262 w 13528"/>
              <a:gd name="T41" fmla="*/ 11863 h 12800"/>
              <a:gd name="T42" fmla="*/ 3435 w 13528"/>
              <a:gd name="T43" fmla="*/ 5203 h 12800"/>
              <a:gd name="T44" fmla="*/ 3435 w 13528"/>
              <a:gd name="T45" fmla="*/ 4370 h 12800"/>
              <a:gd name="T46" fmla="*/ 6764 w 13528"/>
              <a:gd name="T47" fmla="*/ 4370 h 12800"/>
              <a:gd name="T48" fmla="*/ 6764 w 13528"/>
              <a:gd name="T49" fmla="*/ 5203 h 12800"/>
              <a:gd name="T50" fmla="*/ 3435 w 13528"/>
              <a:gd name="T51" fmla="*/ 5203 h 12800"/>
              <a:gd name="T52" fmla="*/ 3435 w 13528"/>
              <a:gd name="T53" fmla="*/ 9678 h 12800"/>
              <a:gd name="T54" fmla="*/ 3435 w 13528"/>
              <a:gd name="T55" fmla="*/ 8845 h 12800"/>
              <a:gd name="T56" fmla="*/ 6764 w 13528"/>
              <a:gd name="T57" fmla="*/ 8845 h 12800"/>
              <a:gd name="T58" fmla="*/ 6764 w 13528"/>
              <a:gd name="T59" fmla="*/ 9678 h 12800"/>
              <a:gd name="T60" fmla="*/ 3435 w 13528"/>
              <a:gd name="T61" fmla="*/ 9678 h 12800"/>
              <a:gd name="T62" fmla="*/ 3435 w 13528"/>
              <a:gd name="T63" fmla="*/ 2185 h 12800"/>
              <a:gd name="T64" fmla="*/ 6764 w 13528"/>
              <a:gd name="T65" fmla="*/ 2185 h 12800"/>
              <a:gd name="T66" fmla="*/ 6764 w 13528"/>
              <a:gd name="T67" fmla="*/ 3018 h 12800"/>
              <a:gd name="T68" fmla="*/ 3642 w 13528"/>
              <a:gd name="T69" fmla="*/ 3018 h 12800"/>
              <a:gd name="T70" fmla="*/ 3539 w 13528"/>
              <a:gd name="T71" fmla="*/ 2914 h 12800"/>
              <a:gd name="T72" fmla="*/ 3435 w 13528"/>
              <a:gd name="T73" fmla="*/ 2185 h 12800"/>
              <a:gd name="T74" fmla="*/ 3435 w 13528"/>
              <a:gd name="T75" fmla="*/ 6660 h 12800"/>
              <a:gd name="T76" fmla="*/ 6764 w 13528"/>
              <a:gd name="T77" fmla="*/ 6660 h 12800"/>
              <a:gd name="T78" fmla="*/ 6764 w 13528"/>
              <a:gd name="T79" fmla="*/ 7493 h 12800"/>
              <a:gd name="T80" fmla="*/ 3435 w 13528"/>
              <a:gd name="T81" fmla="*/ 7493 h 12800"/>
              <a:gd name="T82" fmla="*/ 3435 w 13528"/>
              <a:gd name="T83" fmla="*/ 6660 h 12800"/>
              <a:gd name="T84" fmla="*/ 3435 w 13528"/>
              <a:gd name="T85" fmla="*/ 6660 h 12800"/>
            </a:gdLst>
            <a:rect l="0" t="0" r="r" b="b"/>
            <a:pathLst>
              <a:path w="13528" h="12800">
                <a:moveTo>
                  <a:pt x="9262" y="11863"/>
                </a:moveTo>
                <a:lnTo>
                  <a:pt x="9262" y="728"/>
                </a:lnTo>
                <a:cubicBezTo>
                  <a:pt x="9262" y="311"/>
                  <a:pt x="8845" y="0"/>
                  <a:pt x="8429" y="0"/>
                </a:cubicBezTo>
                <a:lnTo>
                  <a:pt x="1769" y="0"/>
                </a:lnTo>
                <a:cubicBezTo>
                  <a:pt x="1456" y="0"/>
                  <a:pt x="1248" y="104"/>
                  <a:pt x="1145" y="313"/>
                </a:cubicBezTo>
                <a:cubicBezTo>
                  <a:pt x="937" y="520"/>
                  <a:pt x="937" y="730"/>
                  <a:pt x="937" y="937"/>
                </a:cubicBezTo>
                <a:lnTo>
                  <a:pt x="937" y="11967"/>
                </a:lnTo>
                <a:lnTo>
                  <a:pt x="417" y="11967"/>
                </a:lnTo>
                <a:cubicBezTo>
                  <a:pt x="210" y="11967"/>
                  <a:pt x="104" y="12070"/>
                  <a:pt x="104" y="12280"/>
                </a:cubicBezTo>
                <a:cubicBezTo>
                  <a:pt x="0" y="12487"/>
                  <a:pt x="104" y="12593"/>
                  <a:pt x="208" y="12696"/>
                </a:cubicBezTo>
                <a:cubicBezTo>
                  <a:pt x="311" y="12800"/>
                  <a:pt x="415" y="12800"/>
                  <a:pt x="624" y="12800"/>
                </a:cubicBezTo>
                <a:lnTo>
                  <a:pt x="13111" y="12800"/>
                </a:lnTo>
                <a:cubicBezTo>
                  <a:pt x="13319" y="12800"/>
                  <a:pt x="13424" y="12696"/>
                  <a:pt x="13424" y="12487"/>
                </a:cubicBezTo>
                <a:cubicBezTo>
                  <a:pt x="13528" y="12280"/>
                  <a:pt x="13321" y="11967"/>
                  <a:pt x="13111" y="11967"/>
                </a:cubicBezTo>
                <a:lnTo>
                  <a:pt x="12695" y="11967"/>
                </a:lnTo>
                <a:lnTo>
                  <a:pt x="12695" y="4996"/>
                </a:lnTo>
                <a:cubicBezTo>
                  <a:pt x="12695" y="4579"/>
                  <a:pt x="12487" y="4372"/>
                  <a:pt x="12071" y="4372"/>
                </a:cubicBezTo>
                <a:lnTo>
                  <a:pt x="10197" y="4372"/>
                </a:lnTo>
                <a:lnTo>
                  <a:pt x="10197" y="11759"/>
                </a:lnTo>
                <a:lnTo>
                  <a:pt x="10093" y="11863"/>
                </a:lnTo>
                <a:lnTo>
                  <a:pt x="9262" y="11863"/>
                </a:lnTo>
                <a:close/>
                <a:moveTo>
                  <a:pt x="3435" y="5203"/>
                </a:moveTo>
                <a:lnTo>
                  <a:pt x="3435" y="4370"/>
                </a:lnTo>
                <a:lnTo>
                  <a:pt x="6764" y="4370"/>
                </a:lnTo>
                <a:lnTo>
                  <a:pt x="6764" y="5203"/>
                </a:lnTo>
                <a:lnTo>
                  <a:pt x="3435" y="5203"/>
                </a:lnTo>
                <a:close/>
                <a:moveTo>
                  <a:pt x="3435" y="9678"/>
                </a:moveTo>
                <a:lnTo>
                  <a:pt x="3435" y="8845"/>
                </a:lnTo>
                <a:lnTo>
                  <a:pt x="6764" y="8845"/>
                </a:lnTo>
                <a:lnTo>
                  <a:pt x="6764" y="9678"/>
                </a:lnTo>
                <a:lnTo>
                  <a:pt x="3435" y="9678"/>
                </a:lnTo>
                <a:close/>
                <a:moveTo>
                  <a:pt x="3435" y="2185"/>
                </a:moveTo>
                <a:lnTo>
                  <a:pt x="6764" y="2185"/>
                </a:lnTo>
                <a:lnTo>
                  <a:pt x="6764" y="3018"/>
                </a:lnTo>
                <a:lnTo>
                  <a:pt x="3642" y="3018"/>
                </a:lnTo>
                <a:cubicBezTo>
                  <a:pt x="3539" y="3018"/>
                  <a:pt x="3539" y="3018"/>
                  <a:pt x="3539" y="2914"/>
                </a:cubicBezTo>
                <a:cubicBezTo>
                  <a:pt x="3435" y="2601"/>
                  <a:pt x="3435" y="2394"/>
                  <a:pt x="3435" y="2185"/>
                </a:cubicBezTo>
                <a:close/>
                <a:moveTo>
                  <a:pt x="3435" y="6660"/>
                </a:moveTo>
                <a:lnTo>
                  <a:pt x="6764" y="6660"/>
                </a:lnTo>
                <a:lnTo>
                  <a:pt x="6764" y="7493"/>
                </a:lnTo>
                <a:lnTo>
                  <a:pt x="3435" y="7493"/>
                </a:lnTo>
                <a:lnTo>
                  <a:pt x="3435" y="6660"/>
                </a:lnTo>
                <a:close/>
                <a:moveTo>
                  <a:pt x="3435" y="6660"/>
                </a:moveTo>
                <a:close/>
              </a:path>
            </a:pathLst>
          </a:custGeom>
          <a:solidFill>
            <a:schemeClr val="bg1"/>
          </a:solidFill>
          <a:ln cap="sq">
            <a:noFill/>
            <a:prstDash val="solid"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1375260" y="3735756"/>
            <a:ext cx="2352000" cy="4228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C75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学校提供指导</a:t>
            </a: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0" flipV="0">
            <a:off x="1374386" y="4321688"/>
            <a:ext cx="2348100" cy="16773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学校应提供明确的手机管理指导，让家长了解学校的规定和期望。</a:t>
            </a: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0" flipH="0" flipV="0">
            <a:off x="4918560" y="3735756"/>
            <a:ext cx="2352000" cy="4228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C75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家长参与监督</a:t>
            </a:r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 rot="0" flipH="0" flipV="0">
            <a:off x="4917686" y="4321688"/>
            <a:ext cx="2348100" cy="16773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家长应参与到学校的监督体系中，与学校共同监督孩子的手机使用情况。</a:t>
            </a:r>
            <a:endParaRPr kumimoji="1" lang="zh-CN" altLang="en-US"/>
          </a:p>
        </p:txBody>
      </p:sp>
      <p:sp>
        <p:nvSpPr>
          <p:cNvPr id="25" name="标题 1"/>
          <p:cNvSpPr txBox="1"/>
          <p:nvPr/>
        </p:nvSpPr>
        <p:spPr>
          <a:xfrm rot="0" flipH="0" flipV="0">
            <a:off x="8499960" y="3735756"/>
            <a:ext cx="2352000" cy="4228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C75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家校沟通的加强</a:t>
            </a:r>
            <a:endParaRPr kumimoji="1" lang="zh-CN" altLang="en-US"/>
          </a:p>
        </p:txBody>
      </p:sp>
      <p:sp>
        <p:nvSpPr>
          <p:cNvPr id="26" name="标题 1"/>
          <p:cNvSpPr txBox="1"/>
          <p:nvPr/>
        </p:nvSpPr>
        <p:spPr>
          <a:xfrm rot="0" flipH="0" flipV="0">
            <a:off x="8499086" y="4321688"/>
            <a:ext cx="2348100" cy="16773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学校和家长之间应建立定期的沟通机制，共同探讨孩子的手机管理问题。</a:t>
            </a:r>
            <a:endParaRPr kumimoji="1" lang="zh-CN" altLang="en-US"/>
          </a:p>
        </p:txBody>
      </p:sp>
      <p:sp>
        <p:nvSpPr>
          <p:cNvPr id="27" name="标题 1"/>
          <p:cNvSpPr txBox="1"/>
          <p:nvPr/>
        </p:nvSpPr>
        <p:spPr>
          <a:xfrm rot="0" flipH="0" flipV="0">
            <a:off x="292354" y="196102"/>
            <a:ext cx="609600" cy="712691"/>
          </a:xfrm>
          <a:prstGeom prst="rect">
            <a:avLst/>
          </a:pr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8" name="标题 1"/>
          <p:cNvSpPr txBox="1"/>
          <p:nvPr/>
        </p:nvSpPr>
        <p:spPr>
          <a:xfrm rot="0" flipH="0" flipV="0">
            <a:off x="635794" y="591391"/>
            <a:ext cx="555420" cy="459581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9" name="标题 1"/>
          <p:cNvSpPr txBox="1"/>
          <p:nvPr/>
        </p:nvSpPr>
        <p:spPr>
          <a:xfrm rot="0" flipH="0" flipV="0">
            <a:off x="735806" y="618230"/>
            <a:ext cx="10147300" cy="4191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kumimoji="1" lang="en-US" altLang="zh-CN" sz="3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学校与家长的合作</a:t>
            </a:r>
            <a:endParaRPr kumimoji="1" lang="zh-CN" altLang="en-US"/>
          </a:p>
        </p:txBody>
      </p:sp>
    </p:spTree>
  </p:cSld>
</p:sld>
</file>

<file path=ppt/theme/_rels/theme1.xml.rels><?xml version="1.0" encoding="UTF-8" standalone="yes"?>
<Relationships xmlns="http://schemas.openxmlformats.org/package/2006/relationships">

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C75FF"/>
      </a:accent1>
      <a:accent2>
        <a:srgbClr val="2C75FF"/>
      </a:accent2>
      <a:accent3>
        <a:srgbClr val="F0BB15"/>
      </a:accent3>
      <a:accent4>
        <a:srgbClr val="FFC000"/>
      </a:accent4>
      <a:accent5>
        <a:srgbClr val="1AB897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